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98"/>
  </p:notesMasterIdLst>
  <p:sldIdLst>
    <p:sldId id="1887" r:id="rId6"/>
    <p:sldId id="1832" r:id="rId7"/>
    <p:sldId id="1907" r:id="rId8"/>
    <p:sldId id="1788" r:id="rId9"/>
    <p:sldId id="1783" r:id="rId10"/>
    <p:sldId id="1523" r:id="rId11"/>
    <p:sldId id="1871" r:id="rId12"/>
    <p:sldId id="1908" r:id="rId13"/>
    <p:sldId id="1870" r:id="rId14"/>
    <p:sldId id="1885" r:id="rId15"/>
    <p:sldId id="1697" r:id="rId16"/>
    <p:sldId id="1525" r:id="rId17"/>
    <p:sldId id="1829" r:id="rId18"/>
    <p:sldId id="1834" r:id="rId19"/>
    <p:sldId id="1874" r:id="rId20"/>
    <p:sldId id="1771" r:id="rId21"/>
    <p:sldId id="1772" r:id="rId22"/>
    <p:sldId id="1776" r:id="rId23"/>
    <p:sldId id="1777" r:id="rId24"/>
    <p:sldId id="1781" r:id="rId25"/>
    <p:sldId id="1778" r:id="rId26"/>
    <p:sldId id="1779" r:id="rId27"/>
    <p:sldId id="1780" r:id="rId28"/>
    <p:sldId id="1876" r:id="rId29"/>
    <p:sldId id="1833" r:id="rId30"/>
    <p:sldId id="1890" r:id="rId31"/>
    <p:sldId id="1785" r:id="rId32"/>
    <p:sldId id="1849" r:id="rId33"/>
    <p:sldId id="1909" r:id="rId34"/>
    <p:sldId id="1898" r:id="rId35"/>
    <p:sldId id="1899" r:id="rId36"/>
    <p:sldId id="1902" r:id="rId37"/>
    <p:sldId id="1901" r:id="rId38"/>
    <p:sldId id="1903" r:id="rId39"/>
    <p:sldId id="1836" r:id="rId40"/>
    <p:sldId id="1831" r:id="rId41"/>
    <p:sldId id="1786" r:id="rId42"/>
    <p:sldId id="1900" r:id="rId43"/>
    <p:sldId id="1792" r:id="rId44"/>
    <p:sldId id="1748" r:id="rId45"/>
    <p:sldId id="1910" r:id="rId46"/>
    <p:sldId id="1844" r:id="rId47"/>
    <p:sldId id="1171" r:id="rId48"/>
    <p:sldId id="1681" r:id="rId49"/>
    <p:sldId id="1859" r:id="rId50"/>
    <p:sldId id="1640" r:id="rId51"/>
    <p:sldId id="1641" r:id="rId52"/>
    <p:sldId id="1904" r:id="rId53"/>
    <p:sldId id="1794" r:id="rId54"/>
    <p:sldId id="1795" r:id="rId55"/>
    <p:sldId id="1683" r:id="rId56"/>
    <p:sldId id="1685" r:id="rId57"/>
    <p:sldId id="1850" r:id="rId58"/>
    <p:sldId id="1848" r:id="rId59"/>
    <p:sldId id="1852" r:id="rId60"/>
    <p:sldId id="1856" r:id="rId61"/>
    <p:sldId id="1646" r:id="rId62"/>
    <p:sldId id="1858" r:id="rId63"/>
    <p:sldId id="1673" r:id="rId64"/>
    <p:sldId id="1793" r:id="rId65"/>
    <p:sldId id="1802" r:id="rId66"/>
    <p:sldId id="1895" r:id="rId67"/>
    <p:sldId id="1894" r:id="rId68"/>
    <p:sldId id="1803" r:id="rId69"/>
    <p:sldId id="1860" r:id="rId70"/>
    <p:sldId id="1797" r:id="rId71"/>
    <p:sldId id="1872" r:id="rId72"/>
    <p:sldId id="1864" r:id="rId73"/>
    <p:sldId id="1825" r:id="rId74"/>
    <p:sldId id="1873" r:id="rId75"/>
    <p:sldId id="1853" r:id="rId76"/>
    <p:sldId id="1684" r:id="rId77"/>
    <p:sldId id="1594" r:id="rId78"/>
    <p:sldId id="1634" r:id="rId79"/>
    <p:sldId id="1527" r:id="rId80"/>
    <p:sldId id="1478" r:id="rId81"/>
    <p:sldId id="1817" r:id="rId82"/>
    <p:sldId id="1897" r:id="rId83"/>
    <p:sldId id="1862" r:id="rId84"/>
    <p:sldId id="1805" r:id="rId85"/>
    <p:sldId id="1806" r:id="rId86"/>
    <p:sldId id="1905" r:id="rId87"/>
    <p:sldId id="1826" r:id="rId88"/>
    <p:sldId id="1811" r:id="rId89"/>
    <p:sldId id="1906" r:id="rId90"/>
    <p:sldId id="1488" r:id="rId91"/>
    <p:sldId id="1884" r:id="rId92"/>
    <p:sldId id="1880" r:id="rId93"/>
    <p:sldId id="1881" r:id="rId94"/>
    <p:sldId id="1804" r:id="rId95"/>
    <p:sldId id="1882" r:id="rId96"/>
    <p:sldId id="1896"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mad, Mamood" initials="AM" lastIdx="1" clrIdx="0">
    <p:extLst>
      <p:ext uri="{19B8F6BF-5375-455C-9EA6-DF929625EA0E}">
        <p15:presenceInfo xmlns:p15="http://schemas.microsoft.com/office/powerpoint/2012/main" userId="S::mamood.ahmad@dxc.com::79c38db8-e7af-4d99-9a6f-834c954228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B8B021-211E-4D04-BB59-EF37C4015A5D}" v="39" dt="2022-12-12T09:34:21.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9" autoAdjust="0"/>
    <p:restoredTop sz="53672" autoAdjust="0"/>
  </p:normalViewPr>
  <p:slideViewPr>
    <p:cSldViewPr snapToGrid="0">
      <p:cViewPr varScale="1">
        <p:scale>
          <a:sx n="51" d="100"/>
          <a:sy n="51" d="100"/>
        </p:scale>
        <p:origin x="1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07" Type="http://schemas.openxmlformats.org/officeDocument/2006/relationships/customXml" Target="../customXml/item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tableStyles" Target="tableStyles.xml"/><Relationship Id="rId108" Type="http://schemas.openxmlformats.org/officeDocument/2006/relationships/customXml" Target="../customXml/item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customXml" Target="../customXml/item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microsoft.com/office/2016/11/relationships/changesInfo" Target="changesInfos/changesInfo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DF Focus" userId="f80ad0ba3a0aa502" providerId="LiveId" clId="{35B8B021-211E-4D04-BB59-EF37C4015A5D}"/>
    <pc:docChg chg="undo custSel addSld delSld modSld sldOrd">
      <pc:chgData name="TADF Focus" userId="f80ad0ba3a0aa502" providerId="LiveId" clId="{35B8B021-211E-4D04-BB59-EF37C4015A5D}" dt="2022-12-12T09:44:38.077" v="743" actId="20577"/>
      <pc:docMkLst>
        <pc:docMk/>
      </pc:docMkLst>
      <pc:sldChg chg="del">
        <pc:chgData name="TADF Focus" userId="f80ad0ba3a0aa502" providerId="LiveId" clId="{35B8B021-211E-4D04-BB59-EF37C4015A5D}" dt="2022-12-11T16:00:45.348" v="342" actId="47"/>
        <pc:sldMkLst>
          <pc:docMk/>
          <pc:sldMk cId="901247718" sldId="734"/>
        </pc:sldMkLst>
      </pc:sldChg>
      <pc:sldChg chg="del">
        <pc:chgData name="TADF Focus" userId="f80ad0ba3a0aa502" providerId="LiveId" clId="{35B8B021-211E-4D04-BB59-EF37C4015A5D}" dt="2022-12-11T16:00:45.348" v="342" actId="47"/>
        <pc:sldMkLst>
          <pc:docMk/>
          <pc:sldMk cId="680357101" sldId="1095"/>
        </pc:sldMkLst>
      </pc:sldChg>
      <pc:sldChg chg="del">
        <pc:chgData name="TADF Focus" userId="f80ad0ba3a0aa502" providerId="LiveId" clId="{35B8B021-211E-4D04-BB59-EF37C4015A5D}" dt="2022-12-11T16:00:45.348" v="342" actId="47"/>
        <pc:sldMkLst>
          <pc:docMk/>
          <pc:sldMk cId="4090995994" sldId="1128"/>
        </pc:sldMkLst>
      </pc:sldChg>
      <pc:sldChg chg="del">
        <pc:chgData name="TADF Focus" userId="f80ad0ba3a0aa502" providerId="LiveId" clId="{35B8B021-211E-4D04-BB59-EF37C4015A5D}" dt="2022-12-11T16:00:45.348" v="342" actId="47"/>
        <pc:sldMkLst>
          <pc:docMk/>
          <pc:sldMk cId="143540959" sldId="1164"/>
        </pc:sldMkLst>
      </pc:sldChg>
      <pc:sldChg chg="del">
        <pc:chgData name="TADF Focus" userId="f80ad0ba3a0aa502" providerId="LiveId" clId="{35B8B021-211E-4D04-BB59-EF37C4015A5D}" dt="2022-12-11T16:00:45.348" v="342" actId="47"/>
        <pc:sldMkLst>
          <pc:docMk/>
          <pc:sldMk cId="1370695656" sldId="1179"/>
        </pc:sldMkLst>
      </pc:sldChg>
      <pc:sldChg chg="del">
        <pc:chgData name="TADF Focus" userId="f80ad0ba3a0aa502" providerId="LiveId" clId="{35B8B021-211E-4D04-BB59-EF37C4015A5D}" dt="2022-12-11T16:00:45.348" v="342" actId="47"/>
        <pc:sldMkLst>
          <pc:docMk/>
          <pc:sldMk cId="4293776425" sldId="1201"/>
        </pc:sldMkLst>
      </pc:sldChg>
      <pc:sldChg chg="del">
        <pc:chgData name="TADF Focus" userId="f80ad0ba3a0aa502" providerId="LiveId" clId="{35B8B021-211E-4D04-BB59-EF37C4015A5D}" dt="2022-12-11T16:00:45.348" v="342" actId="47"/>
        <pc:sldMkLst>
          <pc:docMk/>
          <pc:sldMk cId="1251606367" sldId="1202"/>
        </pc:sldMkLst>
      </pc:sldChg>
      <pc:sldChg chg="del">
        <pc:chgData name="TADF Focus" userId="f80ad0ba3a0aa502" providerId="LiveId" clId="{35B8B021-211E-4D04-BB59-EF37C4015A5D}" dt="2022-12-11T16:00:45.348" v="342" actId="47"/>
        <pc:sldMkLst>
          <pc:docMk/>
          <pc:sldMk cId="3931539243" sldId="1203"/>
        </pc:sldMkLst>
      </pc:sldChg>
      <pc:sldChg chg="del">
        <pc:chgData name="TADF Focus" userId="f80ad0ba3a0aa502" providerId="LiveId" clId="{35B8B021-211E-4D04-BB59-EF37C4015A5D}" dt="2022-12-11T16:00:45.348" v="342" actId="47"/>
        <pc:sldMkLst>
          <pc:docMk/>
          <pc:sldMk cId="3529688035" sldId="1204"/>
        </pc:sldMkLst>
      </pc:sldChg>
      <pc:sldChg chg="del">
        <pc:chgData name="TADF Focus" userId="f80ad0ba3a0aa502" providerId="LiveId" clId="{35B8B021-211E-4D04-BB59-EF37C4015A5D}" dt="2022-12-11T16:00:45.348" v="342" actId="47"/>
        <pc:sldMkLst>
          <pc:docMk/>
          <pc:sldMk cId="2192581212" sldId="1205"/>
        </pc:sldMkLst>
      </pc:sldChg>
      <pc:sldChg chg="del">
        <pc:chgData name="TADF Focus" userId="f80ad0ba3a0aa502" providerId="LiveId" clId="{35B8B021-211E-4D04-BB59-EF37C4015A5D}" dt="2022-12-11T16:00:45.348" v="342" actId="47"/>
        <pc:sldMkLst>
          <pc:docMk/>
          <pc:sldMk cId="1351674343" sldId="1206"/>
        </pc:sldMkLst>
      </pc:sldChg>
      <pc:sldChg chg="del">
        <pc:chgData name="TADF Focus" userId="f80ad0ba3a0aa502" providerId="LiveId" clId="{35B8B021-211E-4D04-BB59-EF37C4015A5D}" dt="2022-12-11T16:00:45.348" v="342" actId="47"/>
        <pc:sldMkLst>
          <pc:docMk/>
          <pc:sldMk cId="1677037259" sldId="1207"/>
        </pc:sldMkLst>
      </pc:sldChg>
      <pc:sldChg chg="del">
        <pc:chgData name="TADF Focus" userId="f80ad0ba3a0aa502" providerId="LiveId" clId="{35B8B021-211E-4D04-BB59-EF37C4015A5D}" dt="2022-12-11T16:00:45.348" v="342" actId="47"/>
        <pc:sldMkLst>
          <pc:docMk/>
          <pc:sldMk cId="418642649" sldId="1208"/>
        </pc:sldMkLst>
      </pc:sldChg>
      <pc:sldChg chg="del">
        <pc:chgData name="TADF Focus" userId="f80ad0ba3a0aa502" providerId="LiveId" clId="{35B8B021-211E-4D04-BB59-EF37C4015A5D}" dt="2022-12-11T16:00:45.348" v="342" actId="47"/>
        <pc:sldMkLst>
          <pc:docMk/>
          <pc:sldMk cId="239778899" sldId="1209"/>
        </pc:sldMkLst>
      </pc:sldChg>
      <pc:sldChg chg="del">
        <pc:chgData name="TADF Focus" userId="f80ad0ba3a0aa502" providerId="LiveId" clId="{35B8B021-211E-4D04-BB59-EF37C4015A5D}" dt="2022-12-11T16:00:45.348" v="342" actId="47"/>
        <pc:sldMkLst>
          <pc:docMk/>
          <pc:sldMk cId="124586532" sldId="1210"/>
        </pc:sldMkLst>
      </pc:sldChg>
      <pc:sldChg chg="del">
        <pc:chgData name="TADF Focus" userId="f80ad0ba3a0aa502" providerId="LiveId" clId="{35B8B021-211E-4D04-BB59-EF37C4015A5D}" dt="2022-12-11T16:00:45.348" v="342" actId="47"/>
        <pc:sldMkLst>
          <pc:docMk/>
          <pc:sldMk cId="3169019880" sldId="1211"/>
        </pc:sldMkLst>
      </pc:sldChg>
      <pc:sldChg chg="del">
        <pc:chgData name="TADF Focus" userId="f80ad0ba3a0aa502" providerId="LiveId" clId="{35B8B021-211E-4D04-BB59-EF37C4015A5D}" dt="2022-12-11T16:00:45.348" v="342" actId="47"/>
        <pc:sldMkLst>
          <pc:docMk/>
          <pc:sldMk cId="2150005004" sldId="1212"/>
        </pc:sldMkLst>
      </pc:sldChg>
      <pc:sldChg chg="del">
        <pc:chgData name="TADF Focus" userId="f80ad0ba3a0aa502" providerId="LiveId" clId="{35B8B021-211E-4D04-BB59-EF37C4015A5D}" dt="2022-12-11T16:00:45.348" v="342" actId="47"/>
        <pc:sldMkLst>
          <pc:docMk/>
          <pc:sldMk cId="1466898475" sldId="1213"/>
        </pc:sldMkLst>
      </pc:sldChg>
      <pc:sldChg chg="del">
        <pc:chgData name="TADF Focus" userId="f80ad0ba3a0aa502" providerId="LiveId" clId="{35B8B021-211E-4D04-BB59-EF37C4015A5D}" dt="2022-12-11T16:00:45.348" v="342" actId="47"/>
        <pc:sldMkLst>
          <pc:docMk/>
          <pc:sldMk cId="2635766591" sldId="1214"/>
        </pc:sldMkLst>
      </pc:sldChg>
      <pc:sldChg chg="del">
        <pc:chgData name="TADF Focus" userId="f80ad0ba3a0aa502" providerId="LiveId" clId="{35B8B021-211E-4D04-BB59-EF37C4015A5D}" dt="2022-12-11T16:00:45.348" v="342" actId="47"/>
        <pc:sldMkLst>
          <pc:docMk/>
          <pc:sldMk cId="4170947014" sldId="1215"/>
        </pc:sldMkLst>
      </pc:sldChg>
      <pc:sldChg chg="del">
        <pc:chgData name="TADF Focus" userId="f80ad0ba3a0aa502" providerId="LiveId" clId="{35B8B021-211E-4D04-BB59-EF37C4015A5D}" dt="2022-12-11T16:00:45.348" v="342" actId="47"/>
        <pc:sldMkLst>
          <pc:docMk/>
          <pc:sldMk cId="3107524" sldId="1216"/>
        </pc:sldMkLst>
      </pc:sldChg>
      <pc:sldChg chg="del">
        <pc:chgData name="TADF Focus" userId="f80ad0ba3a0aa502" providerId="LiveId" clId="{35B8B021-211E-4D04-BB59-EF37C4015A5D}" dt="2022-12-11T16:00:45.348" v="342" actId="47"/>
        <pc:sldMkLst>
          <pc:docMk/>
          <pc:sldMk cId="1349575395" sldId="1217"/>
        </pc:sldMkLst>
      </pc:sldChg>
      <pc:sldChg chg="del">
        <pc:chgData name="TADF Focus" userId="f80ad0ba3a0aa502" providerId="LiveId" clId="{35B8B021-211E-4D04-BB59-EF37C4015A5D}" dt="2022-12-11T16:00:45.348" v="342" actId="47"/>
        <pc:sldMkLst>
          <pc:docMk/>
          <pc:sldMk cId="2891254624" sldId="1218"/>
        </pc:sldMkLst>
      </pc:sldChg>
      <pc:sldChg chg="del">
        <pc:chgData name="TADF Focus" userId="f80ad0ba3a0aa502" providerId="LiveId" clId="{35B8B021-211E-4D04-BB59-EF37C4015A5D}" dt="2022-12-11T16:00:45.348" v="342" actId="47"/>
        <pc:sldMkLst>
          <pc:docMk/>
          <pc:sldMk cId="1997992428" sldId="1219"/>
        </pc:sldMkLst>
      </pc:sldChg>
      <pc:sldChg chg="del">
        <pc:chgData name="TADF Focus" userId="f80ad0ba3a0aa502" providerId="LiveId" clId="{35B8B021-211E-4D04-BB59-EF37C4015A5D}" dt="2022-12-11T16:00:45.348" v="342" actId="47"/>
        <pc:sldMkLst>
          <pc:docMk/>
          <pc:sldMk cId="3574182982" sldId="1220"/>
        </pc:sldMkLst>
      </pc:sldChg>
      <pc:sldChg chg="del">
        <pc:chgData name="TADF Focus" userId="f80ad0ba3a0aa502" providerId="LiveId" clId="{35B8B021-211E-4D04-BB59-EF37C4015A5D}" dt="2022-12-11T16:00:45.348" v="342" actId="47"/>
        <pc:sldMkLst>
          <pc:docMk/>
          <pc:sldMk cId="3019756646" sldId="1494"/>
        </pc:sldMkLst>
      </pc:sldChg>
      <pc:sldChg chg="del">
        <pc:chgData name="TADF Focus" userId="f80ad0ba3a0aa502" providerId="LiveId" clId="{35B8B021-211E-4D04-BB59-EF37C4015A5D}" dt="2022-12-11T16:00:45.348" v="342" actId="47"/>
        <pc:sldMkLst>
          <pc:docMk/>
          <pc:sldMk cId="2897201156" sldId="1495"/>
        </pc:sldMkLst>
      </pc:sldChg>
      <pc:sldChg chg="del">
        <pc:chgData name="TADF Focus" userId="f80ad0ba3a0aa502" providerId="LiveId" clId="{35B8B021-211E-4D04-BB59-EF37C4015A5D}" dt="2022-12-11T16:00:45.348" v="342" actId="47"/>
        <pc:sldMkLst>
          <pc:docMk/>
          <pc:sldMk cId="3592336967" sldId="1499"/>
        </pc:sldMkLst>
      </pc:sldChg>
      <pc:sldChg chg="del">
        <pc:chgData name="TADF Focus" userId="f80ad0ba3a0aa502" providerId="LiveId" clId="{35B8B021-211E-4D04-BB59-EF37C4015A5D}" dt="2022-12-11T16:00:45.348" v="342" actId="47"/>
        <pc:sldMkLst>
          <pc:docMk/>
          <pc:sldMk cId="338616296" sldId="1500"/>
        </pc:sldMkLst>
      </pc:sldChg>
      <pc:sldChg chg="del">
        <pc:chgData name="TADF Focus" userId="f80ad0ba3a0aa502" providerId="LiveId" clId="{35B8B021-211E-4D04-BB59-EF37C4015A5D}" dt="2022-12-11T16:00:45.348" v="342" actId="47"/>
        <pc:sldMkLst>
          <pc:docMk/>
          <pc:sldMk cId="4100871773" sldId="1501"/>
        </pc:sldMkLst>
      </pc:sldChg>
      <pc:sldChg chg="del">
        <pc:chgData name="TADF Focus" userId="f80ad0ba3a0aa502" providerId="LiveId" clId="{35B8B021-211E-4D04-BB59-EF37C4015A5D}" dt="2022-12-11T16:00:45.348" v="342" actId="47"/>
        <pc:sldMkLst>
          <pc:docMk/>
          <pc:sldMk cId="713426310" sldId="1502"/>
        </pc:sldMkLst>
      </pc:sldChg>
      <pc:sldChg chg="del">
        <pc:chgData name="TADF Focus" userId="f80ad0ba3a0aa502" providerId="LiveId" clId="{35B8B021-211E-4D04-BB59-EF37C4015A5D}" dt="2022-12-11T16:00:45.348" v="342" actId="47"/>
        <pc:sldMkLst>
          <pc:docMk/>
          <pc:sldMk cId="790468318" sldId="1503"/>
        </pc:sldMkLst>
      </pc:sldChg>
      <pc:sldChg chg="del">
        <pc:chgData name="TADF Focus" userId="f80ad0ba3a0aa502" providerId="LiveId" clId="{35B8B021-211E-4D04-BB59-EF37C4015A5D}" dt="2022-12-11T16:00:45.348" v="342" actId="47"/>
        <pc:sldMkLst>
          <pc:docMk/>
          <pc:sldMk cId="2913995729" sldId="1504"/>
        </pc:sldMkLst>
      </pc:sldChg>
      <pc:sldChg chg="del">
        <pc:chgData name="TADF Focus" userId="f80ad0ba3a0aa502" providerId="LiveId" clId="{35B8B021-211E-4D04-BB59-EF37C4015A5D}" dt="2022-12-11T16:00:45.348" v="342" actId="47"/>
        <pc:sldMkLst>
          <pc:docMk/>
          <pc:sldMk cId="2223122376" sldId="1505"/>
        </pc:sldMkLst>
      </pc:sldChg>
      <pc:sldChg chg="del">
        <pc:chgData name="TADF Focus" userId="f80ad0ba3a0aa502" providerId="LiveId" clId="{35B8B021-211E-4D04-BB59-EF37C4015A5D}" dt="2022-12-11T16:00:45.348" v="342" actId="47"/>
        <pc:sldMkLst>
          <pc:docMk/>
          <pc:sldMk cId="2891857607" sldId="1506"/>
        </pc:sldMkLst>
      </pc:sldChg>
      <pc:sldChg chg="del">
        <pc:chgData name="TADF Focus" userId="f80ad0ba3a0aa502" providerId="LiveId" clId="{35B8B021-211E-4D04-BB59-EF37C4015A5D}" dt="2022-12-11T16:00:45.348" v="342" actId="47"/>
        <pc:sldMkLst>
          <pc:docMk/>
          <pc:sldMk cId="93935711" sldId="1507"/>
        </pc:sldMkLst>
      </pc:sldChg>
      <pc:sldChg chg="del">
        <pc:chgData name="TADF Focus" userId="f80ad0ba3a0aa502" providerId="LiveId" clId="{35B8B021-211E-4D04-BB59-EF37C4015A5D}" dt="2022-12-11T16:00:45.348" v="342" actId="47"/>
        <pc:sldMkLst>
          <pc:docMk/>
          <pc:sldMk cId="119660855" sldId="1508"/>
        </pc:sldMkLst>
      </pc:sldChg>
      <pc:sldChg chg="del">
        <pc:chgData name="TADF Focus" userId="f80ad0ba3a0aa502" providerId="LiveId" clId="{35B8B021-211E-4D04-BB59-EF37C4015A5D}" dt="2022-12-11T16:00:45.348" v="342" actId="47"/>
        <pc:sldMkLst>
          <pc:docMk/>
          <pc:sldMk cId="1873182341" sldId="1509"/>
        </pc:sldMkLst>
      </pc:sldChg>
      <pc:sldChg chg="del">
        <pc:chgData name="TADF Focus" userId="f80ad0ba3a0aa502" providerId="LiveId" clId="{35B8B021-211E-4D04-BB59-EF37C4015A5D}" dt="2022-12-11T16:00:45.348" v="342" actId="47"/>
        <pc:sldMkLst>
          <pc:docMk/>
          <pc:sldMk cId="2044847469" sldId="1510"/>
        </pc:sldMkLst>
      </pc:sldChg>
      <pc:sldChg chg="del">
        <pc:chgData name="TADF Focus" userId="f80ad0ba3a0aa502" providerId="LiveId" clId="{35B8B021-211E-4D04-BB59-EF37C4015A5D}" dt="2022-12-11T16:00:45.348" v="342" actId="47"/>
        <pc:sldMkLst>
          <pc:docMk/>
          <pc:sldMk cId="112159031" sldId="1511"/>
        </pc:sldMkLst>
      </pc:sldChg>
      <pc:sldChg chg="del">
        <pc:chgData name="TADF Focus" userId="f80ad0ba3a0aa502" providerId="LiveId" clId="{35B8B021-211E-4D04-BB59-EF37C4015A5D}" dt="2022-12-11T16:00:45.348" v="342" actId="47"/>
        <pc:sldMkLst>
          <pc:docMk/>
          <pc:sldMk cId="3272628456" sldId="1512"/>
        </pc:sldMkLst>
      </pc:sldChg>
      <pc:sldChg chg="del">
        <pc:chgData name="TADF Focus" userId="f80ad0ba3a0aa502" providerId="LiveId" clId="{35B8B021-211E-4D04-BB59-EF37C4015A5D}" dt="2022-12-11T16:00:45.348" v="342" actId="47"/>
        <pc:sldMkLst>
          <pc:docMk/>
          <pc:sldMk cId="3901961029" sldId="1513"/>
        </pc:sldMkLst>
      </pc:sldChg>
      <pc:sldChg chg="del">
        <pc:chgData name="TADF Focus" userId="f80ad0ba3a0aa502" providerId="LiveId" clId="{35B8B021-211E-4D04-BB59-EF37C4015A5D}" dt="2022-12-11T16:00:45.348" v="342" actId="47"/>
        <pc:sldMkLst>
          <pc:docMk/>
          <pc:sldMk cId="2871114439" sldId="1514"/>
        </pc:sldMkLst>
      </pc:sldChg>
      <pc:sldChg chg="del">
        <pc:chgData name="TADF Focus" userId="f80ad0ba3a0aa502" providerId="LiveId" clId="{35B8B021-211E-4D04-BB59-EF37C4015A5D}" dt="2022-12-11T16:00:45.348" v="342" actId="47"/>
        <pc:sldMkLst>
          <pc:docMk/>
          <pc:sldMk cId="3817648793" sldId="1515"/>
        </pc:sldMkLst>
      </pc:sldChg>
      <pc:sldChg chg="del">
        <pc:chgData name="TADF Focus" userId="f80ad0ba3a0aa502" providerId="LiveId" clId="{35B8B021-211E-4D04-BB59-EF37C4015A5D}" dt="2022-12-11T16:00:45.348" v="342" actId="47"/>
        <pc:sldMkLst>
          <pc:docMk/>
          <pc:sldMk cId="2045744598" sldId="1516"/>
        </pc:sldMkLst>
      </pc:sldChg>
      <pc:sldChg chg="del">
        <pc:chgData name="TADF Focus" userId="f80ad0ba3a0aa502" providerId="LiveId" clId="{35B8B021-211E-4D04-BB59-EF37C4015A5D}" dt="2022-12-11T16:00:45.348" v="342" actId="47"/>
        <pc:sldMkLst>
          <pc:docMk/>
          <pc:sldMk cId="2370059672" sldId="1517"/>
        </pc:sldMkLst>
      </pc:sldChg>
      <pc:sldChg chg="del">
        <pc:chgData name="TADF Focus" userId="f80ad0ba3a0aa502" providerId="LiveId" clId="{35B8B021-211E-4D04-BB59-EF37C4015A5D}" dt="2022-12-11T16:00:45.348" v="342" actId="47"/>
        <pc:sldMkLst>
          <pc:docMk/>
          <pc:sldMk cId="3835329651" sldId="1518"/>
        </pc:sldMkLst>
      </pc:sldChg>
      <pc:sldChg chg="del">
        <pc:chgData name="TADF Focus" userId="f80ad0ba3a0aa502" providerId="LiveId" clId="{35B8B021-211E-4D04-BB59-EF37C4015A5D}" dt="2022-12-11T16:00:45.348" v="342" actId="47"/>
        <pc:sldMkLst>
          <pc:docMk/>
          <pc:sldMk cId="3602680687" sldId="1519"/>
        </pc:sldMkLst>
      </pc:sldChg>
      <pc:sldChg chg="del">
        <pc:chgData name="TADF Focus" userId="f80ad0ba3a0aa502" providerId="LiveId" clId="{35B8B021-211E-4D04-BB59-EF37C4015A5D}" dt="2022-12-11T16:00:45.348" v="342" actId="47"/>
        <pc:sldMkLst>
          <pc:docMk/>
          <pc:sldMk cId="4029115388" sldId="1520"/>
        </pc:sldMkLst>
      </pc:sldChg>
      <pc:sldChg chg="del">
        <pc:chgData name="TADF Focus" userId="f80ad0ba3a0aa502" providerId="LiveId" clId="{35B8B021-211E-4D04-BB59-EF37C4015A5D}" dt="2022-12-11T15:43:01.969" v="199" actId="2696"/>
        <pc:sldMkLst>
          <pc:docMk/>
          <pc:sldMk cId="4581782" sldId="1521"/>
        </pc:sldMkLst>
      </pc:sldChg>
      <pc:sldChg chg="del">
        <pc:chgData name="TADF Focus" userId="f80ad0ba3a0aa502" providerId="LiveId" clId="{35B8B021-211E-4D04-BB59-EF37C4015A5D}" dt="2022-12-11T16:00:45.348" v="342" actId="47"/>
        <pc:sldMkLst>
          <pc:docMk/>
          <pc:sldMk cId="856858225" sldId="1521"/>
        </pc:sldMkLst>
      </pc:sldChg>
      <pc:sldChg chg="modSp">
        <pc:chgData name="TADF Focus" userId="f80ad0ba3a0aa502" providerId="LiveId" clId="{35B8B021-211E-4D04-BB59-EF37C4015A5D}" dt="2022-12-11T15:40:36.187" v="58" actId="20577"/>
        <pc:sldMkLst>
          <pc:docMk/>
          <pc:sldMk cId="347323737" sldId="1523"/>
        </pc:sldMkLst>
        <pc:graphicFrameChg chg="mod">
          <ac:chgData name="TADF Focus" userId="f80ad0ba3a0aa502" providerId="LiveId" clId="{35B8B021-211E-4D04-BB59-EF37C4015A5D}" dt="2022-12-11T15:40:36.187" v="58" actId="20577"/>
          <ac:graphicFrameMkLst>
            <pc:docMk/>
            <pc:sldMk cId="347323737" sldId="1523"/>
            <ac:graphicFrameMk id="21" creationId="{C73CA4CB-A4B6-D979-2593-4805354E2872}"/>
          </ac:graphicFrameMkLst>
        </pc:graphicFrameChg>
      </pc:sldChg>
      <pc:sldChg chg="del">
        <pc:chgData name="TADF Focus" userId="f80ad0ba3a0aa502" providerId="LiveId" clId="{35B8B021-211E-4D04-BB59-EF37C4015A5D}" dt="2022-12-11T16:00:45.348" v="342" actId="47"/>
        <pc:sldMkLst>
          <pc:docMk/>
          <pc:sldMk cId="2999319294" sldId="1526"/>
        </pc:sldMkLst>
      </pc:sldChg>
      <pc:sldChg chg="modNotesTx">
        <pc:chgData name="TADF Focus" userId="f80ad0ba3a0aa502" providerId="LiveId" clId="{35B8B021-211E-4D04-BB59-EF37C4015A5D}" dt="2022-12-12T09:42:52.029" v="688" actId="20577"/>
        <pc:sldMkLst>
          <pc:docMk/>
          <pc:sldMk cId="2176884549" sldId="1527"/>
        </pc:sldMkLst>
      </pc:sldChg>
      <pc:sldChg chg="del">
        <pc:chgData name="TADF Focus" userId="f80ad0ba3a0aa502" providerId="LiveId" clId="{35B8B021-211E-4D04-BB59-EF37C4015A5D}" dt="2022-12-11T16:00:45.348" v="342" actId="47"/>
        <pc:sldMkLst>
          <pc:docMk/>
          <pc:sldMk cId="3239011107" sldId="1528"/>
        </pc:sldMkLst>
      </pc:sldChg>
      <pc:sldChg chg="del">
        <pc:chgData name="TADF Focus" userId="f80ad0ba3a0aa502" providerId="LiveId" clId="{35B8B021-211E-4D04-BB59-EF37C4015A5D}" dt="2022-12-11T16:00:45.348" v="342" actId="47"/>
        <pc:sldMkLst>
          <pc:docMk/>
          <pc:sldMk cId="4089404200" sldId="1529"/>
        </pc:sldMkLst>
      </pc:sldChg>
      <pc:sldChg chg="del">
        <pc:chgData name="TADF Focus" userId="f80ad0ba3a0aa502" providerId="LiveId" clId="{35B8B021-211E-4D04-BB59-EF37C4015A5D}" dt="2022-12-11T16:00:45.348" v="342" actId="47"/>
        <pc:sldMkLst>
          <pc:docMk/>
          <pc:sldMk cId="3626120576" sldId="1531"/>
        </pc:sldMkLst>
      </pc:sldChg>
      <pc:sldChg chg="del">
        <pc:chgData name="TADF Focus" userId="f80ad0ba3a0aa502" providerId="LiveId" clId="{35B8B021-211E-4D04-BB59-EF37C4015A5D}" dt="2022-12-11T16:00:45.348" v="342" actId="47"/>
        <pc:sldMkLst>
          <pc:docMk/>
          <pc:sldMk cId="920333953" sldId="1532"/>
        </pc:sldMkLst>
      </pc:sldChg>
      <pc:sldChg chg="del">
        <pc:chgData name="TADF Focus" userId="f80ad0ba3a0aa502" providerId="LiveId" clId="{35B8B021-211E-4D04-BB59-EF37C4015A5D}" dt="2022-12-11T16:00:45.348" v="342" actId="47"/>
        <pc:sldMkLst>
          <pc:docMk/>
          <pc:sldMk cId="3444175502" sldId="1533"/>
        </pc:sldMkLst>
      </pc:sldChg>
      <pc:sldChg chg="del">
        <pc:chgData name="TADF Focus" userId="f80ad0ba3a0aa502" providerId="LiveId" clId="{35B8B021-211E-4D04-BB59-EF37C4015A5D}" dt="2022-12-11T16:00:45.348" v="342" actId="47"/>
        <pc:sldMkLst>
          <pc:docMk/>
          <pc:sldMk cId="4057544533" sldId="1536"/>
        </pc:sldMkLst>
      </pc:sldChg>
      <pc:sldChg chg="del">
        <pc:chgData name="TADF Focus" userId="f80ad0ba3a0aa502" providerId="LiveId" clId="{35B8B021-211E-4D04-BB59-EF37C4015A5D}" dt="2022-12-11T16:00:45.348" v="342" actId="47"/>
        <pc:sldMkLst>
          <pc:docMk/>
          <pc:sldMk cId="2063381170" sldId="1537"/>
        </pc:sldMkLst>
      </pc:sldChg>
      <pc:sldChg chg="del">
        <pc:chgData name="TADF Focus" userId="f80ad0ba3a0aa502" providerId="LiveId" clId="{35B8B021-211E-4D04-BB59-EF37C4015A5D}" dt="2022-12-11T16:00:45.348" v="342" actId="47"/>
        <pc:sldMkLst>
          <pc:docMk/>
          <pc:sldMk cId="3816403924" sldId="1538"/>
        </pc:sldMkLst>
      </pc:sldChg>
      <pc:sldChg chg="del">
        <pc:chgData name="TADF Focus" userId="f80ad0ba3a0aa502" providerId="LiveId" clId="{35B8B021-211E-4D04-BB59-EF37C4015A5D}" dt="2022-12-11T16:00:45.348" v="342" actId="47"/>
        <pc:sldMkLst>
          <pc:docMk/>
          <pc:sldMk cId="2153002799" sldId="1539"/>
        </pc:sldMkLst>
      </pc:sldChg>
      <pc:sldChg chg="del">
        <pc:chgData name="TADF Focus" userId="f80ad0ba3a0aa502" providerId="LiveId" clId="{35B8B021-211E-4D04-BB59-EF37C4015A5D}" dt="2022-12-11T16:00:45.348" v="342" actId="47"/>
        <pc:sldMkLst>
          <pc:docMk/>
          <pc:sldMk cId="3828503821" sldId="1540"/>
        </pc:sldMkLst>
      </pc:sldChg>
      <pc:sldChg chg="del">
        <pc:chgData name="TADF Focus" userId="f80ad0ba3a0aa502" providerId="LiveId" clId="{35B8B021-211E-4D04-BB59-EF37C4015A5D}" dt="2022-12-11T16:00:45.348" v="342" actId="47"/>
        <pc:sldMkLst>
          <pc:docMk/>
          <pc:sldMk cId="1311328195" sldId="1542"/>
        </pc:sldMkLst>
      </pc:sldChg>
      <pc:sldChg chg="del">
        <pc:chgData name="TADF Focus" userId="f80ad0ba3a0aa502" providerId="LiveId" clId="{35B8B021-211E-4D04-BB59-EF37C4015A5D}" dt="2022-12-11T16:00:45.348" v="342" actId="47"/>
        <pc:sldMkLst>
          <pc:docMk/>
          <pc:sldMk cId="2121313972" sldId="1543"/>
        </pc:sldMkLst>
      </pc:sldChg>
      <pc:sldChg chg="del">
        <pc:chgData name="TADF Focus" userId="f80ad0ba3a0aa502" providerId="LiveId" clId="{35B8B021-211E-4D04-BB59-EF37C4015A5D}" dt="2022-12-11T16:00:45.348" v="342" actId="47"/>
        <pc:sldMkLst>
          <pc:docMk/>
          <pc:sldMk cId="1599750200" sldId="1544"/>
        </pc:sldMkLst>
      </pc:sldChg>
      <pc:sldChg chg="del">
        <pc:chgData name="TADF Focus" userId="f80ad0ba3a0aa502" providerId="LiveId" clId="{35B8B021-211E-4D04-BB59-EF37C4015A5D}" dt="2022-12-11T16:00:45.348" v="342" actId="47"/>
        <pc:sldMkLst>
          <pc:docMk/>
          <pc:sldMk cId="1973805269" sldId="1549"/>
        </pc:sldMkLst>
      </pc:sldChg>
      <pc:sldChg chg="del">
        <pc:chgData name="TADF Focus" userId="f80ad0ba3a0aa502" providerId="LiveId" clId="{35B8B021-211E-4D04-BB59-EF37C4015A5D}" dt="2022-12-11T16:00:45.348" v="342" actId="47"/>
        <pc:sldMkLst>
          <pc:docMk/>
          <pc:sldMk cId="1409565750" sldId="1551"/>
        </pc:sldMkLst>
      </pc:sldChg>
      <pc:sldChg chg="del">
        <pc:chgData name="TADF Focus" userId="f80ad0ba3a0aa502" providerId="LiveId" clId="{35B8B021-211E-4D04-BB59-EF37C4015A5D}" dt="2022-12-11T16:00:45.348" v="342" actId="47"/>
        <pc:sldMkLst>
          <pc:docMk/>
          <pc:sldMk cId="2979329391" sldId="1552"/>
        </pc:sldMkLst>
      </pc:sldChg>
      <pc:sldChg chg="del">
        <pc:chgData name="TADF Focus" userId="f80ad0ba3a0aa502" providerId="LiveId" clId="{35B8B021-211E-4D04-BB59-EF37C4015A5D}" dt="2022-12-11T16:00:45.348" v="342" actId="47"/>
        <pc:sldMkLst>
          <pc:docMk/>
          <pc:sldMk cId="1215695865" sldId="1555"/>
        </pc:sldMkLst>
      </pc:sldChg>
      <pc:sldChg chg="del">
        <pc:chgData name="TADF Focus" userId="f80ad0ba3a0aa502" providerId="LiveId" clId="{35B8B021-211E-4D04-BB59-EF37C4015A5D}" dt="2022-12-11T16:00:45.348" v="342" actId="47"/>
        <pc:sldMkLst>
          <pc:docMk/>
          <pc:sldMk cId="3248574318" sldId="1598"/>
        </pc:sldMkLst>
      </pc:sldChg>
      <pc:sldChg chg="del">
        <pc:chgData name="TADF Focus" userId="f80ad0ba3a0aa502" providerId="LiveId" clId="{35B8B021-211E-4D04-BB59-EF37C4015A5D}" dt="2022-12-11T16:00:45.348" v="342" actId="47"/>
        <pc:sldMkLst>
          <pc:docMk/>
          <pc:sldMk cId="1400347431" sldId="1622"/>
        </pc:sldMkLst>
      </pc:sldChg>
      <pc:sldChg chg="del">
        <pc:chgData name="TADF Focus" userId="f80ad0ba3a0aa502" providerId="LiveId" clId="{35B8B021-211E-4D04-BB59-EF37C4015A5D}" dt="2022-12-11T16:00:45.348" v="342" actId="47"/>
        <pc:sldMkLst>
          <pc:docMk/>
          <pc:sldMk cId="264127101" sldId="1626"/>
        </pc:sldMkLst>
      </pc:sldChg>
      <pc:sldChg chg="del">
        <pc:chgData name="TADF Focus" userId="f80ad0ba3a0aa502" providerId="LiveId" clId="{35B8B021-211E-4D04-BB59-EF37C4015A5D}" dt="2022-12-11T16:00:45.348" v="342" actId="47"/>
        <pc:sldMkLst>
          <pc:docMk/>
          <pc:sldMk cId="2597823840" sldId="1628"/>
        </pc:sldMkLst>
      </pc:sldChg>
      <pc:sldChg chg="del">
        <pc:chgData name="TADF Focus" userId="f80ad0ba3a0aa502" providerId="LiveId" clId="{35B8B021-211E-4D04-BB59-EF37C4015A5D}" dt="2022-12-11T16:00:45.348" v="342" actId="47"/>
        <pc:sldMkLst>
          <pc:docMk/>
          <pc:sldMk cId="330082692" sldId="1629"/>
        </pc:sldMkLst>
      </pc:sldChg>
      <pc:sldChg chg="modSp del">
        <pc:chgData name="TADF Focus" userId="f80ad0ba3a0aa502" providerId="LiveId" clId="{35B8B021-211E-4D04-BB59-EF37C4015A5D}" dt="2022-12-11T16:00:45.348" v="342" actId="47"/>
        <pc:sldMkLst>
          <pc:docMk/>
          <pc:sldMk cId="2306078604" sldId="1630"/>
        </pc:sldMkLst>
        <pc:spChg chg="mod">
          <ac:chgData name="TADF Focus" userId="f80ad0ba3a0aa502" providerId="LiveId" clId="{35B8B021-211E-4D04-BB59-EF37C4015A5D}" dt="2022-12-11T15:35:53.906" v="43"/>
          <ac:spMkLst>
            <pc:docMk/>
            <pc:sldMk cId="2306078604" sldId="1630"/>
            <ac:spMk id="6" creationId="{76DF287B-68B6-DB88-71F2-8DD005798A1B}"/>
          </ac:spMkLst>
        </pc:spChg>
      </pc:sldChg>
      <pc:sldChg chg="del">
        <pc:chgData name="TADF Focus" userId="f80ad0ba3a0aa502" providerId="LiveId" clId="{35B8B021-211E-4D04-BB59-EF37C4015A5D}" dt="2022-12-11T16:00:45.348" v="342" actId="47"/>
        <pc:sldMkLst>
          <pc:docMk/>
          <pc:sldMk cId="298808473" sldId="1631"/>
        </pc:sldMkLst>
      </pc:sldChg>
      <pc:sldChg chg="del">
        <pc:chgData name="TADF Focus" userId="f80ad0ba3a0aa502" providerId="LiveId" clId="{35B8B021-211E-4D04-BB59-EF37C4015A5D}" dt="2022-12-11T16:00:45.348" v="342" actId="47"/>
        <pc:sldMkLst>
          <pc:docMk/>
          <pc:sldMk cId="261346970" sldId="1660"/>
        </pc:sldMkLst>
      </pc:sldChg>
      <pc:sldChg chg="del">
        <pc:chgData name="TADF Focus" userId="f80ad0ba3a0aa502" providerId="LiveId" clId="{35B8B021-211E-4D04-BB59-EF37C4015A5D}" dt="2022-12-11T16:00:45.348" v="342" actId="47"/>
        <pc:sldMkLst>
          <pc:docMk/>
          <pc:sldMk cId="120962550" sldId="1661"/>
        </pc:sldMkLst>
      </pc:sldChg>
      <pc:sldChg chg="del">
        <pc:chgData name="TADF Focus" userId="f80ad0ba3a0aa502" providerId="LiveId" clId="{35B8B021-211E-4D04-BB59-EF37C4015A5D}" dt="2022-12-11T16:00:45.348" v="342" actId="47"/>
        <pc:sldMkLst>
          <pc:docMk/>
          <pc:sldMk cId="3910062036" sldId="1663"/>
        </pc:sldMkLst>
      </pc:sldChg>
      <pc:sldChg chg="del">
        <pc:chgData name="TADF Focus" userId="f80ad0ba3a0aa502" providerId="LiveId" clId="{35B8B021-211E-4D04-BB59-EF37C4015A5D}" dt="2022-12-11T16:00:45.348" v="342" actId="47"/>
        <pc:sldMkLst>
          <pc:docMk/>
          <pc:sldMk cId="789728890" sldId="1664"/>
        </pc:sldMkLst>
      </pc:sldChg>
      <pc:sldChg chg="del">
        <pc:chgData name="TADF Focus" userId="f80ad0ba3a0aa502" providerId="LiveId" clId="{35B8B021-211E-4D04-BB59-EF37C4015A5D}" dt="2022-12-11T16:00:45.348" v="342" actId="47"/>
        <pc:sldMkLst>
          <pc:docMk/>
          <pc:sldMk cId="3723926394" sldId="1665"/>
        </pc:sldMkLst>
      </pc:sldChg>
      <pc:sldChg chg="del">
        <pc:chgData name="TADF Focus" userId="f80ad0ba3a0aa502" providerId="LiveId" clId="{35B8B021-211E-4D04-BB59-EF37C4015A5D}" dt="2022-12-11T16:00:45.348" v="342" actId="47"/>
        <pc:sldMkLst>
          <pc:docMk/>
          <pc:sldMk cId="292169547" sldId="1666"/>
        </pc:sldMkLst>
      </pc:sldChg>
      <pc:sldChg chg="del">
        <pc:chgData name="TADF Focus" userId="f80ad0ba3a0aa502" providerId="LiveId" clId="{35B8B021-211E-4D04-BB59-EF37C4015A5D}" dt="2022-12-11T16:00:45.348" v="342" actId="47"/>
        <pc:sldMkLst>
          <pc:docMk/>
          <pc:sldMk cId="1403456918" sldId="1667"/>
        </pc:sldMkLst>
      </pc:sldChg>
      <pc:sldChg chg="del">
        <pc:chgData name="TADF Focus" userId="f80ad0ba3a0aa502" providerId="LiveId" clId="{35B8B021-211E-4D04-BB59-EF37C4015A5D}" dt="2022-12-11T16:00:45.348" v="342" actId="47"/>
        <pc:sldMkLst>
          <pc:docMk/>
          <pc:sldMk cId="2175810217" sldId="1668"/>
        </pc:sldMkLst>
      </pc:sldChg>
      <pc:sldChg chg="del">
        <pc:chgData name="TADF Focus" userId="f80ad0ba3a0aa502" providerId="LiveId" clId="{35B8B021-211E-4D04-BB59-EF37C4015A5D}" dt="2022-12-11T16:00:45.348" v="342" actId="47"/>
        <pc:sldMkLst>
          <pc:docMk/>
          <pc:sldMk cId="762220880" sldId="1669"/>
        </pc:sldMkLst>
      </pc:sldChg>
      <pc:sldChg chg="del">
        <pc:chgData name="TADF Focus" userId="f80ad0ba3a0aa502" providerId="LiveId" clId="{35B8B021-211E-4D04-BB59-EF37C4015A5D}" dt="2022-12-11T16:00:45.348" v="342" actId="47"/>
        <pc:sldMkLst>
          <pc:docMk/>
          <pc:sldMk cId="3586671304" sldId="1670"/>
        </pc:sldMkLst>
      </pc:sldChg>
      <pc:sldChg chg="modSp del">
        <pc:chgData name="TADF Focus" userId="f80ad0ba3a0aa502" providerId="LiveId" clId="{35B8B021-211E-4D04-BB59-EF37C4015A5D}" dt="2022-12-11T16:00:45.348" v="342" actId="47"/>
        <pc:sldMkLst>
          <pc:docMk/>
          <pc:sldMk cId="1056923276" sldId="1671"/>
        </pc:sldMkLst>
        <pc:spChg chg="mod">
          <ac:chgData name="TADF Focus" userId="f80ad0ba3a0aa502" providerId="LiveId" clId="{35B8B021-211E-4D04-BB59-EF37C4015A5D}" dt="2022-12-11T15:35:53.906" v="43"/>
          <ac:spMkLst>
            <pc:docMk/>
            <pc:sldMk cId="1056923276" sldId="1671"/>
            <ac:spMk id="3" creationId="{FB8ACA8D-3F41-FFC0-DA89-49CA3C6C9513}"/>
          </ac:spMkLst>
        </pc:spChg>
      </pc:sldChg>
      <pc:sldChg chg="del">
        <pc:chgData name="TADF Focus" userId="f80ad0ba3a0aa502" providerId="LiveId" clId="{35B8B021-211E-4D04-BB59-EF37C4015A5D}" dt="2022-12-11T16:00:45.348" v="342" actId="47"/>
        <pc:sldMkLst>
          <pc:docMk/>
          <pc:sldMk cId="3293073358" sldId="1672"/>
        </pc:sldMkLst>
      </pc:sldChg>
      <pc:sldChg chg="del">
        <pc:chgData name="TADF Focus" userId="f80ad0ba3a0aa502" providerId="LiveId" clId="{35B8B021-211E-4D04-BB59-EF37C4015A5D}" dt="2022-12-11T16:00:45.348" v="342" actId="47"/>
        <pc:sldMkLst>
          <pc:docMk/>
          <pc:sldMk cId="1421596586" sldId="1674"/>
        </pc:sldMkLst>
      </pc:sldChg>
      <pc:sldChg chg="del">
        <pc:chgData name="TADF Focus" userId="f80ad0ba3a0aa502" providerId="LiveId" clId="{35B8B021-211E-4D04-BB59-EF37C4015A5D}" dt="2022-12-11T16:00:45.348" v="342" actId="47"/>
        <pc:sldMkLst>
          <pc:docMk/>
          <pc:sldMk cId="2022865653" sldId="1675"/>
        </pc:sldMkLst>
      </pc:sldChg>
      <pc:sldChg chg="del">
        <pc:chgData name="TADF Focus" userId="f80ad0ba3a0aa502" providerId="LiveId" clId="{35B8B021-211E-4D04-BB59-EF37C4015A5D}" dt="2022-12-11T16:00:45.348" v="342" actId="47"/>
        <pc:sldMkLst>
          <pc:docMk/>
          <pc:sldMk cId="2610088005" sldId="1676"/>
        </pc:sldMkLst>
      </pc:sldChg>
      <pc:sldChg chg="del">
        <pc:chgData name="TADF Focus" userId="f80ad0ba3a0aa502" providerId="LiveId" clId="{35B8B021-211E-4D04-BB59-EF37C4015A5D}" dt="2022-12-11T15:29:54.973" v="0" actId="2696"/>
        <pc:sldMkLst>
          <pc:docMk/>
          <pc:sldMk cId="642280312" sldId="1677"/>
        </pc:sldMkLst>
      </pc:sldChg>
      <pc:sldChg chg="del">
        <pc:chgData name="TADF Focus" userId="f80ad0ba3a0aa502" providerId="LiveId" clId="{35B8B021-211E-4D04-BB59-EF37C4015A5D}" dt="2022-12-11T16:00:45.348" v="342" actId="47"/>
        <pc:sldMkLst>
          <pc:docMk/>
          <pc:sldMk cId="2493559376" sldId="1677"/>
        </pc:sldMkLst>
      </pc:sldChg>
      <pc:sldChg chg="del">
        <pc:chgData name="TADF Focus" userId="f80ad0ba3a0aa502" providerId="LiveId" clId="{35B8B021-211E-4D04-BB59-EF37C4015A5D}" dt="2022-12-11T16:00:45.348" v="342" actId="47"/>
        <pc:sldMkLst>
          <pc:docMk/>
          <pc:sldMk cId="1473162283" sldId="1678"/>
        </pc:sldMkLst>
      </pc:sldChg>
      <pc:sldChg chg="del">
        <pc:chgData name="TADF Focus" userId="f80ad0ba3a0aa502" providerId="LiveId" clId="{35B8B021-211E-4D04-BB59-EF37C4015A5D}" dt="2022-12-11T16:00:45.348" v="342" actId="47"/>
        <pc:sldMkLst>
          <pc:docMk/>
          <pc:sldMk cId="3711269585" sldId="1686"/>
        </pc:sldMkLst>
      </pc:sldChg>
      <pc:sldChg chg="del">
        <pc:chgData name="TADF Focus" userId="f80ad0ba3a0aa502" providerId="LiveId" clId="{35B8B021-211E-4D04-BB59-EF37C4015A5D}" dt="2022-12-11T16:00:45.348" v="342" actId="47"/>
        <pc:sldMkLst>
          <pc:docMk/>
          <pc:sldMk cId="1542998340" sldId="1722"/>
        </pc:sldMkLst>
      </pc:sldChg>
      <pc:sldChg chg="del">
        <pc:chgData name="TADF Focus" userId="f80ad0ba3a0aa502" providerId="LiveId" clId="{35B8B021-211E-4D04-BB59-EF37C4015A5D}" dt="2022-12-11T15:43:01.969" v="199" actId="2696"/>
        <pc:sldMkLst>
          <pc:docMk/>
          <pc:sldMk cId="3475185173" sldId="1722"/>
        </pc:sldMkLst>
      </pc:sldChg>
      <pc:sldChg chg="del">
        <pc:chgData name="TADF Focus" userId="f80ad0ba3a0aa502" providerId="LiveId" clId="{35B8B021-211E-4D04-BB59-EF37C4015A5D}" dt="2022-12-11T16:00:45.348" v="342" actId="47"/>
        <pc:sldMkLst>
          <pc:docMk/>
          <pc:sldMk cId="570614693" sldId="1723"/>
        </pc:sldMkLst>
      </pc:sldChg>
      <pc:sldChg chg="modSp del">
        <pc:chgData name="TADF Focus" userId="f80ad0ba3a0aa502" providerId="LiveId" clId="{35B8B021-211E-4D04-BB59-EF37C4015A5D}" dt="2022-12-11T16:00:45.348" v="342" actId="47"/>
        <pc:sldMkLst>
          <pc:docMk/>
          <pc:sldMk cId="2090386238" sldId="1724"/>
        </pc:sldMkLst>
        <pc:spChg chg="mod">
          <ac:chgData name="TADF Focus" userId="f80ad0ba3a0aa502" providerId="LiveId" clId="{35B8B021-211E-4D04-BB59-EF37C4015A5D}" dt="2022-12-11T15:35:53.906" v="43"/>
          <ac:spMkLst>
            <pc:docMk/>
            <pc:sldMk cId="2090386238" sldId="1724"/>
            <ac:spMk id="3" creationId="{66E81B9C-ACDE-8219-E2F7-66F16035F393}"/>
          </ac:spMkLst>
        </pc:spChg>
      </pc:sldChg>
      <pc:sldChg chg="del">
        <pc:chgData name="TADF Focus" userId="f80ad0ba3a0aa502" providerId="LiveId" clId="{35B8B021-211E-4D04-BB59-EF37C4015A5D}" dt="2022-12-11T16:00:45.348" v="342" actId="47"/>
        <pc:sldMkLst>
          <pc:docMk/>
          <pc:sldMk cId="1437550666" sldId="1725"/>
        </pc:sldMkLst>
      </pc:sldChg>
      <pc:sldChg chg="modSp del">
        <pc:chgData name="TADF Focus" userId="f80ad0ba3a0aa502" providerId="LiveId" clId="{35B8B021-211E-4D04-BB59-EF37C4015A5D}" dt="2022-12-11T16:00:45.348" v="342" actId="47"/>
        <pc:sldMkLst>
          <pc:docMk/>
          <pc:sldMk cId="2602502542" sldId="1726"/>
        </pc:sldMkLst>
        <pc:spChg chg="mod">
          <ac:chgData name="TADF Focus" userId="f80ad0ba3a0aa502" providerId="LiveId" clId="{35B8B021-211E-4D04-BB59-EF37C4015A5D}" dt="2022-12-11T15:35:53.906" v="43"/>
          <ac:spMkLst>
            <pc:docMk/>
            <pc:sldMk cId="2602502542" sldId="1726"/>
            <ac:spMk id="3" creationId="{49A2F8F8-8B72-56B8-5DD3-E696806F81D2}"/>
          </ac:spMkLst>
        </pc:spChg>
      </pc:sldChg>
      <pc:sldChg chg="del">
        <pc:chgData name="TADF Focus" userId="f80ad0ba3a0aa502" providerId="LiveId" clId="{35B8B021-211E-4D04-BB59-EF37C4015A5D}" dt="2022-12-11T16:00:45.348" v="342" actId="47"/>
        <pc:sldMkLst>
          <pc:docMk/>
          <pc:sldMk cId="1452946454" sldId="1727"/>
        </pc:sldMkLst>
      </pc:sldChg>
      <pc:sldChg chg="del">
        <pc:chgData name="TADF Focus" userId="f80ad0ba3a0aa502" providerId="LiveId" clId="{35B8B021-211E-4D04-BB59-EF37C4015A5D}" dt="2022-12-11T16:00:45.348" v="342" actId="47"/>
        <pc:sldMkLst>
          <pc:docMk/>
          <pc:sldMk cId="3372948475" sldId="1728"/>
        </pc:sldMkLst>
      </pc:sldChg>
      <pc:sldChg chg="del">
        <pc:chgData name="TADF Focus" userId="f80ad0ba3a0aa502" providerId="LiveId" clId="{35B8B021-211E-4D04-BB59-EF37C4015A5D}" dt="2022-12-11T16:00:45.348" v="342" actId="47"/>
        <pc:sldMkLst>
          <pc:docMk/>
          <pc:sldMk cId="2510278658" sldId="1730"/>
        </pc:sldMkLst>
      </pc:sldChg>
      <pc:sldChg chg="del">
        <pc:chgData name="TADF Focus" userId="f80ad0ba3a0aa502" providerId="LiveId" clId="{35B8B021-211E-4D04-BB59-EF37C4015A5D}" dt="2022-12-11T16:00:45.348" v="342" actId="47"/>
        <pc:sldMkLst>
          <pc:docMk/>
          <pc:sldMk cId="1547161622" sldId="1731"/>
        </pc:sldMkLst>
      </pc:sldChg>
      <pc:sldChg chg="del">
        <pc:chgData name="TADF Focus" userId="f80ad0ba3a0aa502" providerId="LiveId" clId="{35B8B021-211E-4D04-BB59-EF37C4015A5D}" dt="2022-12-11T16:00:45.348" v="342" actId="47"/>
        <pc:sldMkLst>
          <pc:docMk/>
          <pc:sldMk cId="3109139438" sldId="1732"/>
        </pc:sldMkLst>
      </pc:sldChg>
      <pc:sldChg chg="modSp del">
        <pc:chgData name="TADF Focus" userId="f80ad0ba3a0aa502" providerId="LiveId" clId="{35B8B021-211E-4D04-BB59-EF37C4015A5D}" dt="2022-12-11T16:00:45.348" v="342" actId="47"/>
        <pc:sldMkLst>
          <pc:docMk/>
          <pc:sldMk cId="1417647756" sldId="1733"/>
        </pc:sldMkLst>
        <pc:spChg chg="mod">
          <ac:chgData name="TADF Focus" userId="f80ad0ba3a0aa502" providerId="LiveId" clId="{35B8B021-211E-4D04-BB59-EF37C4015A5D}" dt="2022-12-11T15:35:53.906" v="43"/>
          <ac:spMkLst>
            <pc:docMk/>
            <pc:sldMk cId="1417647756" sldId="1733"/>
            <ac:spMk id="3" creationId="{741D0F84-3FA6-E8F7-F31A-8AB56E7E95DA}"/>
          </ac:spMkLst>
        </pc:spChg>
      </pc:sldChg>
      <pc:sldChg chg="del">
        <pc:chgData name="TADF Focus" userId="f80ad0ba3a0aa502" providerId="LiveId" clId="{35B8B021-211E-4D04-BB59-EF37C4015A5D}" dt="2022-12-11T16:00:45.348" v="342" actId="47"/>
        <pc:sldMkLst>
          <pc:docMk/>
          <pc:sldMk cId="3651991864" sldId="1736"/>
        </pc:sldMkLst>
      </pc:sldChg>
      <pc:sldChg chg="del">
        <pc:chgData name="TADF Focus" userId="f80ad0ba3a0aa502" providerId="LiveId" clId="{35B8B021-211E-4D04-BB59-EF37C4015A5D}" dt="2022-12-11T16:00:45.348" v="342" actId="47"/>
        <pc:sldMkLst>
          <pc:docMk/>
          <pc:sldMk cId="1284202374" sldId="1737"/>
        </pc:sldMkLst>
      </pc:sldChg>
      <pc:sldChg chg="del">
        <pc:chgData name="TADF Focus" userId="f80ad0ba3a0aa502" providerId="LiveId" clId="{35B8B021-211E-4D04-BB59-EF37C4015A5D}" dt="2022-12-11T16:00:45.348" v="342" actId="47"/>
        <pc:sldMkLst>
          <pc:docMk/>
          <pc:sldMk cId="725405260" sldId="1738"/>
        </pc:sldMkLst>
      </pc:sldChg>
      <pc:sldChg chg="del">
        <pc:chgData name="TADF Focus" userId="f80ad0ba3a0aa502" providerId="LiveId" clId="{35B8B021-211E-4D04-BB59-EF37C4015A5D}" dt="2022-12-11T16:00:45.348" v="342" actId="47"/>
        <pc:sldMkLst>
          <pc:docMk/>
          <pc:sldMk cId="3430736584" sldId="1739"/>
        </pc:sldMkLst>
      </pc:sldChg>
      <pc:sldChg chg="del">
        <pc:chgData name="TADF Focus" userId="f80ad0ba3a0aa502" providerId="LiveId" clId="{35B8B021-211E-4D04-BB59-EF37C4015A5D}" dt="2022-12-11T16:00:45.348" v="342" actId="47"/>
        <pc:sldMkLst>
          <pc:docMk/>
          <pc:sldMk cId="2882918786" sldId="1740"/>
        </pc:sldMkLst>
      </pc:sldChg>
      <pc:sldChg chg="del">
        <pc:chgData name="TADF Focus" userId="f80ad0ba3a0aa502" providerId="LiveId" clId="{35B8B021-211E-4D04-BB59-EF37C4015A5D}" dt="2022-12-11T15:29:54.973" v="0" actId="2696"/>
        <pc:sldMkLst>
          <pc:docMk/>
          <pc:sldMk cId="2110665161" sldId="1741"/>
        </pc:sldMkLst>
      </pc:sldChg>
      <pc:sldChg chg="del">
        <pc:chgData name="TADF Focus" userId="f80ad0ba3a0aa502" providerId="LiveId" clId="{35B8B021-211E-4D04-BB59-EF37C4015A5D}" dt="2022-12-11T16:00:45.348" v="342" actId="47"/>
        <pc:sldMkLst>
          <pc:docMk/>
          <pc:sldMk cId="2129942048" sldId="1741"/>
        </pc:sldMkLst>
      </pc:sldChg>
      <pc:sldChg chg="del">
        <pc:chgData name="TADF Focus" userId="f80ad0ba3a0aa502" providerId="LiveId" clId="{35B8B021-211E-4D04-BB59-EF37C4015A5D}" dt="2022-12-11T15:43:01.969" v="199" actId="2696"/>
        <pc:sldMkLst>
          <pc:docMk/>
          <pc:sldMk cId="1866651108" sldId="1743"/>
        </pc:sldMkLst>
      </pc:sldChg>
      <pc:sldChg chg="del">
        <pc:chgData name="TADF Focus" userId="f80ad0ba3a0aa502" providerId="LiveId" clId="{35B8B021-211E-4D04-BB59-EF37C4015A5D}" dt="2022-12-11T16:00:45.348" v="342" actId="47"/>
        <pc:sldMkLst>
          <pc:docMk/>
          <pc:sldMk cId="4187456691" sldId="1743"/>
        </pc:sldMkLst>
      </pc:sldChg>
      <pc:sldChg chg="modSp del">
        <pc:chgData name="TADF Focus" userId="f80ad0ba3a0aa502" providerId="LiveId" clId="{35B8B021-211E-4D04-BB59-EF37C4015A5D}" dt="2022-12-11T16:00:45.348" v="342" actId="47"/>
        <pc:sldMkLst>
          <pc:docMk/>
          <pc:sldMk cId="1370201589" sldId="1744"/>
        </pc:sldMkLst>
        <pc:spChg chg="mod">
          <ac:chgData name="TADF Focus" userId="f80ad0ba3a0aa502" providerId="LiveId" clId="{35B8B021-211E-4D04-BB59-EF37C4015A5D}" dt="2022-12-11T15:35:53.906" v="43"/>
          <ac:spMkLst>
            <pc:docMk/>
            <pc:sldMk cId="1370201589" sldId="1744"/>
            <ac:spMk id="9" creationId="{3FF42788-4F0F-544E-0A16-171ADFEB7270}"/>
          </ac:spMkLst>
        </pc:spChg>
      </pc:sldChg>
      <pc:sldChg chg="del">
        <pc:chgData name="TADF Focus" userId="f80ad0ba3a0aa502" providerId="LiveId" clId="{35B8B021-211E-4D04-BB59-EF37C4015A5D}" dt="2022-12-11T15:29:54.973" v="0" actId="2696"/>
        <pc:sldMkLst>
          <pc:docMk/>
          <pc:sldMk cId="2086672049" sldId="1744"/>
        </pc:sldMkLst>
      </pc:sldChg>
      <pc:sldChg chg="del">
        <pc:chgData name="TADF Focus" userId="f80ad0ba3a0aa502" providerId="LiveId" clId="{35B8B021-211E-4D04-BB59-EF37C4015A5D}" dt="2022-12-11T16:00:45.348" v="342" actId="47"/>
        <pc:sldMkLst>
          <pc:docMk/>
          <pc:sldMk cId="1823462943" sldId="1745"/>
        </pc:sldMkLst>
      </pc:sldChg>
      <pc:sldChg chg="modSp del">
        <pc:chgData name="TADF Focus" userId="f80ad0ba3a0aa502" providerId="LiveId" clId="{35B8B021-211E-4D04-BB59-EF37C4015A5D}" dt="2022-12-11T16:00:45.348" v="342" actId="47"/>
        <pc:sldMkLst>
          <pc:docMk/>
          <pc:sldMk cId="2106037862" sldId="1746"/>
        </pc:sldMkLst>
        <pc:spChg chg="mod">
          <ac:chgData name="TADF Focus" userId="f80ad0ba3a0aa502" providerId="LiveId" clId="{35B8B021-211E-4D04-BB59-EF37C4015A5D}" dt="2022-12-11T15:35:53.906" v="43"/>
          <ac:spMkLst>
            <pc:docMk/>
            <pc:sldMk cId="2106037862" sldId="1746"/>
            <ac:spMk id="2" creationId="{CA4C3481-C445-D54C-AF20-64E726A964C3}"/>
          </ac:spMkLst>
        </pc:spChg>
        <pc:spChg chg="mod">
          <ac:chgData name="TADF Focus" userId="f80ad0ba3a0aa502" providerId="LiveId" clId="{35B8B021-211E-4D04-BB59-EF37C4015A5D}" dt="2022-12-11T15:35:53.906" v="43"/>
          <ac:spMkLst>
            <pc:docMk/>
            <pc:sldMk cId="2106037862" sldId="1746"/>
            <ac:spMk id="3" creationId="{120B9A9F-AA9A-69AA-7368-9E3541362E76}"/>
          </ac:spMkLst>
        </pc:spChg>
      </pc:sldChg>
      <pc:sldChg chg="del">
        <pc:chgData name="TADF Focus" userId="f80ad0ba3a0aa502" providerId="LiveId" clId="{35B8B021-211E-4D04-BB59-EF37C4015A5D}" dt="2022-12-11T16:00:45.348" v="342" actId="47"/>
        <pc:sldMkLst>
          <pc:docMk/>
          <pc:sldMk cId="2081408945" sldId="1747"/>
        </pc:sldMkLst>
      </pc:sldChg>
      <pc:sldChg chg="del">
        <pc:chgData name="TADF Focus" userId="f80ad0ba3a0aa502" providerId="LiveId" clId="{35B8B021-211E-4D04-BB59-EF37C4015A5D}" dt="2022-12-11T16:00:45.348" v="342" actId="47"/>
        <pc:sldMkLst>
          <pc:docMk/>
          <pc:sldMk cId="987671075" sldId="1750"/>
        </pc:sldMkLst>
      </pc:sldChg>
      <pc:sldChg chg="del">
        <pc:chgData name="TADF Focus" userId="f80ad0ba3a0aa502" providerId="LiveId" clId="{35B8B021-211E-4D04-BB59-EF37C4015A5D}" dt="2022-12-11T16:00:45.348" v="342" actId="47"/>
        <pc:sldMkLst>
          <pc:docMk/>
          <pc:sldMk cId="3700872176" sldId="1752"/>
        </pc:sldMkLst>
      </pc:sldChg>
      <pc:sldChg chg="del">
        <pc:chgData name="TADF Focus" userId="f80ad0ba3a0aa502" providerId="LiveId" clId="{35B8B021-211E-4D04-BB59-EF37C4015A5D}" dt="2022-12-11T16:00:45.348" v="342" actId="47"/>
        <pc:sldMkLst>
          <pc:docMk/>
          <pc:sldMk cId="3015887685" sldId="1756"/>
        </pc:sldMkLst>
      </pc:sldChg>
      <pc:sldChg chg="modSp del">
        <pc:chgData name="TADF Focus" userId="f80ad0ba3a0aa502" providerId="LiveId" clId="{35B8B021-211E-4D04-BB59-EF37C4015A5D}" dt="2022-12-11T16:00:45.348" v="342" actId="47"/>
        <pc:sldMkLst>
          <pc:docMk/>
          <pc:sldMk cId="1513846055" sldId="1758"/>
        </pc:sldMkLst>
        <pc:spChg chg="mod">
          <ac:chgData name="TADF Focus" userId="f80ad0ba3a0aa502" providerId="LiveId" clId="{35B8B021-211E-4D04-BB59-EF37C4015A5D}" dt="2022-12-11T15:35:53.906" v="43"/>
          <ac:spMkLst>
            <pc:docMk/>
            <pc:sldMk cId="1513846055" sldId="1758"/>
            <ac:spMk id="6" creationId="{76DF287B-68B6-DB88-71F2-8DD005798A1B}"/>
          </ac:spMkLst>
        </pc:spChg>
      </pc:sldChg>
      <pc:sldChg chg="del">
        <pc:chgData name="TADF Focus" userId="f80ad0ba3a0aa502" providerId="LiveId" clId="{35B8B021-211E-4D04-BB59-EF37C4015A5D}" dt="2022-12-11T16:00:45.348" v="342" actId="47"/>
        <pc:sldMkLst>
          <pc:docMk/>
          <pc:sldMk cId="1031224429" sldId="1759"/>
        </pc:sldMkLst>
      </pc:sldChg>
      <pc:sldChg chg="del">
        <pc:chgData name="TADF Focus" userId="f80ad0ba3a0aa502" providerId="LiveId" clId="{35B8B021-211E-4D04-BB59-EF37C4015A5D}" dt="2022-12-11T16:00:45.348" v="342" actId="47"/>
        <pc:sldMkLst>
          <pc:docMk/>
          <pc:sldMk cId="4107702506" sldId="1760"/>
        </pc:sldMkLst>
      </pc:sldChg>
      <pc:sldChg chg="del">
        <pc:chgData name="TADF Focus" userId="f80ad0ba3a0aa502" providerId="LiveId" clId="{35B8B021-211E-4D04-BB59-EF37C4015A5D}" dt="2022-12-11T16:00:45.348" v="342" actId="47"/>
        <pc:sldMkLst>
          <pc:docMk/>
          <pc:sldMk cId="3833292773" sldId="1761"/>
        </pc:sldMkLst>
      </pc:sldChg>
      <pc:sldChg chg="del">
        <pc:chgData name="TADF Focus" userId="f80ad0ba3a0aa502" providerId="LiveId" clId="{35B8B021-211E-4D04-BB59-EF37C4015A5D}" dt="2022-12-11T16:00:45.348" v="342" actId="47"/>
        <pc:sldMkLst>
          <pc:docMk/>
          <pc:sldMk cId="1047959056" sldId="1762"/>
        </pc:sldMkLst>
      </pc:sldChg>
      <pc:sldChg chg="del">
        <pc:chgData name="TADF Focus" userId="f80ad0ba3a0aa502" providerId="LiveId" clId="{35B8B021-211E-4D04-BB59-EF37C4015A5D}" dt="2022-12-11T16:00:45.348" v="342" actId="47"/>
        <pc:sldMkLst>
          <pc:docMk/>
          <pc:sldMk cId="3944787164" sldId="1763"/>
        </pc:sldMkLst>
      </pc:sldChg>
      <pc:sldChg chg="del">
        <pc:chgData name="TADF Focus" userId="f80ad0ba3a0aa502" providerId="LiveId" clId="{35B8B021-211E-4D04-BB59-EF37C4015A5D}" dt="2022-12-11T16:00:45.348" v="342" actId="47"/>
        <pc:sldMkLst>
          <pc:docMk/>
          <pc:sldMk cId="1256073912" sldId="1764"/>
        </pc:sldMkLst>
      </pc:sldChg>
      <pc:sldChg chg="del">
        <pc:chgData name="TADF Focus" userId="f80ad0ba3a0aa502" providerId="LiveId" clId="{35B8B021-211E-4D04-BB59-EF37C4015A5D}" dt="2022-12-11T16:00:45.348" v="342" actId="47"/>
        <pc:sldMkLst>
          <pc:docMk/>
          <pc:sldMk cId="3132708713" sldId="1765"/>
        </pc:sldMkLst>
      </pc:sldChg>
      <pc:sldChg chg="del">
        <pc:chgData name="TADF Focus" userId="f80ad0ba3a0aa502" providerId="LiveId" clId="{35B8B021-211E-4D04-BB59-EF37C4015A5D}" dt="2022-12-11T16:00:45.348" v="342" actId="47"/>
        <pc:sldMkLst>
          <pc:docMk/>
          <pc:sldMk cId="2846689282" sldId="1766"/>
        </pc:sldMkLst>
      </pc:sldChg>
      <pc:sldChg chg="del">
        <pc:chgData name="TADF Focus" userId="f80ad0ba3a0aa502" providerId="LiveId" clId="{35B8B021-211E-4D04-BB59-EF37C4015A5D}" dt="2022-12-11T16:00:45.348" v="342" actId="47"/>
        <pc:sldMkLst>
          <pc:docMk/>
          <pc:sldMk cId="2756049467" sldId="1767"/>
        </pc:sldMkLst>
      </pc:sldChg>
      <pc:sldChg chg="del">
        <pc:chgData name="TADF Focus" userId="f80ad0ba3a0aa502" providerId="LiveId" clId="{35B8B021-211E-4D04-BB59-EF37C4015A5D}" dt="2022-12-11T16:00:45.348" v="342" actId="47"/>
        <pc:sldMkLst>
          <pc:docMk/>
          <pc:sldMk cId="1126780869" sldId="1768"/>
        </pc:sldMkLst>
      </pc:sldChg>
      <pc:sldChg chg="del">
        <pc:chgData name="TADF Focus" userId="f80ad0ba3a0aa502" providerId="LiveId" clId="{35B8B021-211E-4D04-BB59-EF37C4015A5D}" dt="2022-12-11T16:00:45.348" v="342" actId="47"/>
        <pc:sldMkLst>
          <pc:docMk/>
          <pc:sldMk cId="1130420826" sldId="1769"/>
        </pc:sldMkLst>
      </pc:sldChg>
      <pc:sldChg chg="modSp">
        <pc:chgData name="TADF Focus" userId="f80ad0ba3a0aa502" providerId="LiveId" clId="{35B8B021-211E-4D04-BB59-EF37C4015A5D}" dt="2022-12-11T15:35:53.906" v="43"/>
        <pc:sldMkLst>
          <pc:docMk/>
          <pc:sldMk cId="3541191370" sldId="1771"/>
        </pc:sldMkLst>
        <pc:spChg chg="mod">
          <ac:chgData name="TADF Focus" userId="f80ad0ba3a0aa502" providerId="LiveId" clId="{35B8B021-211E-4D04-BB59-EF37C4015A5D}" dt="2022-12-11T15:35:53.906" v="43"/>
          <ac:spMkLst>
            <pc:docMk/>
            <pc:sldMk cId="3541191370" sldId="1771"/>
            <ac:spMk id="6" creationId="{76DF287B-68B6-DB88-71F2-8DD005798A1B}"/>
          </ac:spMkLst>
        </pc:spChg>
      </pc:sldChg>
      <pc:sldChg chg="modSp mod">
        <pc:chgData name="TADF Focus" userId="f80ad0ba3a0aa502" providerId="LiveId" clId="{35B8B021-211E-4D04-BB59-EF37C4015A5D}" dt="2022-12-12T09:32:13.438" v="501" actId="20577"/>
        <pc:sldMkLst>
          <pc:docMk/>
          <pc:sldMk cId="1644588502" sldId="1779"/>
        </pc:sldMkLst>
        <pc:spChg chg="mod">
          <ac:chgData name="TADF Focus" userId="f80ad0ba3a0aa502" providerId="LiveId" clId="{35B8B021-211E-4D04-BB59-EF37C4015A5D}" dt="2022-12-12T09:32:13.438" v="501" actId="20577"/>
          <ac:spMkLst>
            <pc:docMk/>
            <pc:sldMk cId="1644588502" sldId="1779"/>
            <ac:spMk id="2" creationId="{9502B743-7F8A-AC85-D1C9-F351421DDF52}"/>
          </ac:spMkLst>
        </pc:spChg>
      </pc:sldChg>
      <pc:sldChg chg="modSp">
        <pc:chgData name="TADF Focus" userId="f80ad0ba3a0aa502" providerId="LiveId" clId="{35B8B021-211E-4D04-BB59-EF37C4015A5D}" dt="2022-12-11T15:35:53.906" v="43"/>
        <pc:sldMkLst>
          <pc:docMk/>
          <pc:sldMk cId="3292473841" sldId="1783"/>
        </pc:sldMkLst>
        <pc:spChg chg="mod">
          <ac:chgData name="TADF Focus" userId="f80ad0ba3a0aa502" providerId="LiveId" clId="{35B8B021-211E-4D04-BB59-EF37C4015A5D}" dt="2022-12-11T15:35:53.906" v="43"/>
          <ac:spMkLst>
            <pc:docMk/>
            <pc:sldMk cId="3292473841" sldId="1783"/>
            <ac:spMk id="6" creationId="{76DF287B-68B6-DB88-71F2-8DD005798A1B}"/>
          </ac:spMkLst>
        </pc:spChg>
      </pc:sldChg>
      <pc:sldChg chg="del">
        <pc:chgData name="TADF Focus" userId="f80ad0ba3a0aa502" providerId="LiveId" clId="{35B8B021-211E-4D04-BB59-EF37C4015A5D}" dt="2022-12-11T16:00:45.348" v="342" actId="47"/>
        <pc:sldMkLst>
          <pc:docMk/>
          <pc:sldMk cId="1024583267" sldId="1784"/>
        </pc:sldMkLst>
      </pc:sldChg>
      <pc:sldChg chg="del">
        <pc:chgData name="TADF Focus" userId="f80ad0ba3a0aa502" providerId="LiveId" clId="{35B8B021-211E-4D04-BB59-EF37C4015A5D}" dt="2022-12-11T15:29:54.973" v="0" actId="2696"/>
        <pc:sldMkLst>
          <pc:docMk/>
          <pc:sldMk cId="1287792964" sldId="1787"/>
        </pc:sldMkLst>
      </pc:sldChg>
      <pc:sldChg chg="modSp del">
        <pc:chgData name="TADF Focus" userId="f80ad0ba3a0aa502" providerId="LiveId" clId="{35B8B021-211E-4D04-BB59-EF37C4015A5D}" dt="2022-12-11T16:00:45.348" v="342" actId="47"/>
        <pc:sldMkLst>
          <pc:docMk/>
          <pc:sldMk cId="4030207871" sldId="1787"/>
        </pc:sldMkLst>
        <pc:spChg chg="mod">
          <ac:chgData name="TADF Focus" userId="f80ad0ba3a0aa502" providerId="LiveId" clId="{35B8B021-211E-4D04-BB59-EF37C4015A5D}" dt="2022-12-11T15:35:53.906" v="43"/>
          <ac:spMkLst>
            <pc:docMk/>
            <pc:sldMk cId="4030207871" sldId="1787"/>
            <ac:spMk id="3" creationId="{263AF181-D84D-DE12-69BE-529F7CD0E10A}"/>
          </ac:spMkLst>
        </pc:spChg>
      </pc:sldChg>
      <pc:sldChg chg="add del">
        <pc:chgData name="TADF Focus" userId="f80ad0ba3a0aa502" providerId="LiveId" clId="{35B8B021-211E-4D04-BB59-EF37C4015A5D}" dt="2022-12-11T15:44:12.645" v="202" actId="47"/>
        <pc:sldMkLst>
          <pc:docMk/>
          <pc:sldMk cId="3107535249" sldId="1790"/>
        </pc:sldMkLst>
      </pc:sldChg>
      <pc:sldChg chg="modSp add del">
        <pc:chgData name="TADF Focus" userId="f80ad0ba3a0aa502" providerId="LiveId" clId="{35B8B021-211E-4D04-BB59-EF37C4015A5D}" dt="2022-12-11T15:44:12.645" v="202" actId="47"/>
        <pc:sldMkLst>
          <pc:docMk/>
          <pc:sldMk cId="59498861" sldId="1791"/>
        </pc:sldMkLst>
        <pc:spChg chg="mod">
          <ac:chgData name="TADF Focus" userId="f80ad0ba3a0aa502" providerId="LiveId" clId="{35B8B021-211E-4D04-BB59-EF37C4015A5D}" dt="2022-12-11T15:35:53.906" v="43"/>
          <ac:spMkLst>
            <pc:docMk/>
            <pc:sldMk cId="59498861" sldId="1791"/>
            <ac:spMk id="3" creationId="{263AF181-D84D-DE12-69BE-529F7CD0E10A}"/>
          </ac:spMkLst>
        </pc:spChg>
      </pc:sldChg>
      <pc:sldChg chg="modSp">
        <pc:chgData name="TADF Focus" userId="f80ad0ba3a0aa502" providerId="LiveId" clId="{35B8B021-211E-4D04-BB59-EF37C4015A5D}" dt="2022-12-11T15:36:02.080" v="44"/>
        <pc:sldMkLst>
          <pc:docMk/>
          <pc:sldMk cId="778657181" sldId="1792"/>
        </pc:sldMkLst>
        <pc:spChg chg="mod">
          <ac:chgData name="TADF Focus" userId="f80ad0ba3a0aa502" providerId="LiveId" clId="{35B8B021-211E-4D04-BB59-EF37C4015A5D}" dt="2022-12-11T15:36:02.080" v="44"/>
          <ac:spMkLst>
            <pc:docMk/>
            <pc:sldMk cId="778657181" sldId="1792"/>
            <ac:spMk id="2" creationId="{2ABAA53F-C9F4-F8D2-C1BA-9963BCBB829F}"/>
          </ac:spMkLst>
        </pc:spChg>
      </pc:sldChg>
      <pc:sldChg chg="modSp">
        <pc:chgData name="TADF Focus" userId="f80ad0ba3a0aa502" providerId="LiveId" clId="{35B8B021-211E-4D04-BB59-EF37C4015A5D}" dt="2022-12-11T15:36:02.080" v="44"/>
        <pc:sldMkLst>
          <pc:docMk/>
          <pc:sldMk cId="315669026" sldId="1797"/>
        </pc:sldMkLst>
        <pc:spChg chg="mod">
          <ac:chgData name="TADF Focus" userId="f80ad0ba3a0aa502" providerId="LiveId" clId="{35B8B021-211E-4D04-BB59-EF37C4015A5D}" dt="2022-12-11T15:36:02.080" v="44"/>
          <ac:spMkLst>
            <pc:docMk/>
            <pc:sldMk cId="315669026" sldId="1797"/>
            <ac:spMk id="2" creationId="{2ABAA53F-C9F4-F8D2-C1BA-9963BCBB829F}"/>
          </ac:spMkLst>
        </pc:spChg>
      </pc:sldChg>
      <pc:sldChg chg="del">
        <pc:chgData name="TADF Focus" userId="f80ad0ba3a0aa502" providerId="LiveId" clId="{35B8B021-211E-4D04-BB59-EF37C4015A5D}" dt="2022-12-11T16:00:45.348" v="342" actId="47"/>
        <pc:sldMkLst>
          <pc:docMk/>
          <pc:sldMk cId="3037163581" sldId="1798"/>
        </pc:sldMkLst>
      </pc:sldChg>
      <pc:sldChg chg="del">
        <pc:chgData name="TADF Focus" userId="f80ad0ba3a0aa502" providerId="LiveId" clId="{35B8B021-211E-4D04-BB59-EF37C4015A5D}" dt="2022-12-11T16:00:45.348" v="342" actId="47"/>
        <pc:sldMkLst>
          <pc:docMk/>
          <pc:sldMk cId="354589941" sldId="1800"/>
        </pc:sldMkLst>
      </pc:sldChg>
      <pc:sldChg chg="del">
        <pc:chgData name="TADF Focus" userId="f80ad0ba3a0aa502" providerId="LiveId" clId="{35B8B021-211E-4D04-BB59-EF37C4015A5D}" dt="2022-12-11T16:00:45.348" v="342" actId="47"/>
        <pc:sldMkLst>
          <pc:docMk/>
          <pc:sldMk cId="1581979143" sldId="1801"/>
        </pc:sldMkLst>
      </pc:sldChg>
      <pc:sldChg chg="modSp">
        <pc:chgData name="TADF Focus" userId="f80ad0ba3a0aa502" providerId="LiveId" clId="{35B8B021-211E-4D04-BB59-EF37C4015A5D}" dt="2022-12-11T15:35:53.906" v="43"/>
        <pc:sldMkLst>
          <pc:docMk/>
          <pc:sldMk cId="3105580704" sldId="1802"/>
        </pc:sldMkLst>
        <pc:spChg chg="mod">
          <ac:chgData name="TADF Focus" userId="f80ad0ba3a0aa502" providerId="LiveId" clId="{35B8B021-211E-4D04-BB59-EF37C4015A5D}" dt="2022-12-11T15:35:53.906" v="43"/>
          <ac:spMkLst>
            <pc:docMk/>
            <pc:sldMk cId="3105580704" sldId="1802"/>
            <ac:spMk id="3" creationId="{263AF181-D84D-DE12-69BE-529F7CD0E10A}"/>
          </ac:spMkLst>
        </pc:spChg>
      </pc:sldChg>
      <pc:sldChg chg="modSp">
        <pc:chgData name="TADF Focus" userId="f80ad0ba3a0aa502" providerId="LiveId" clId="{35B8B021-211E-4D04-BB59-EF37C4015A5D}" dt="2022-12-11T15:36:02.080" v="44"/>
        <pc:sldMkLst>
          <pc:docMk/>
          <pc:sldMk cId="4218827395" sldId="1803"/>
        </pc:sldMkLst>
        <pc:spChg chg="mod">
          <ac:chgData name="TADF Focus" userId="f80ad0ba3a0aa502" providerId="LiveId" clId="{35B8B021-211E-4D04-BB59-EF37C4015A5D}" dt="2022-12-11T15:36:02.080" v="44"/>
          <ac:spMkLst>
            <pc:docMk/>
            <pc:sldMk cId="4218827395" sldId="1803"/>
            <ac:spMk id="6" creationId="{76DF287B-68B6-DB88-71F2-8DD005798A1B}"/>
          </ac:spMkLst>
        </pc:spChg>
      </pc:sldChg>
      <pc:sldChg chg="modSp">
        <pc:chgData name="TADF Focus" userId="f80ad0ba3a0aa502" providerId="LiveId" clId="{35B8B021-211E-4D04-BB59-EF37C4015A5D}" dt="2022-12-11T15:35:53.906" v="43"/>
        <pc:sldMkLst>
          <pc:docMk/>
          <pc:sldMk cId="997221936" sldId="1805"/>
        </pc:sldMkLst>
        <pc:spChg chg="mod">
          <ac:chgData name="TADF Focus" userId="f80ad0ba3a0aa502" providerId="LiveId" clId="{35B8B021-211E-4D04-BB59-EF37C4015A5D}" dt="2022-12-11T15:35:53.906" v="43"/>
          <ac:spMkLst>
            <pc:docMk/>
            <pc:sldMk cId="997221936" sldId="1805"/>
            <ac:spMk id="15" creationId="{66ABC1FB-CE8A-A2B4-3E74-6B8BBFD174BC}"/>
          </ac:spMkLst>
        </pc:spChg>
      </pc:sldChg>
      <pc:sldChg chg="del">
        <pc:chgData name="TADF Focus" userId="f80ad0ba3a0aa502" providerId="LiveId" clId="{35B8B021-211E-4D04-BB59-EF37C4015A5D}" dt="2022-12-11T16:00:45.348" v="342" actId="47"/>
        <pc:sldMkLst>
          <pc:docMk/>
          <pc:sldMk cId="3443375566" sldId="1807"/>
        </pc:sldMkLst>
      </pc:sldChg>
      <pc:sldChg chg="modSp del">
        <pc:chgData name="TADF Focus" userId="f80ad0ba3a0aa502" providerId="LiveId" clId="{35B8B021-211E-4D04-BB59-EF37C4015A5D}" dt="2022-12-11T16:00:45.348" v="342" actId="47"/>
        <pc:sldMkLst>
          <pc:docMk/>
          <pc:sldMk cId="1681905395" sldId="1808"/>
        </pc:sldMkLst>
        <pc:spChg chg="mod">
          <ac:chgData name="TADF Focus" userId="f80ad0ba3a0aa502" providerId="LiveId" clId="{35B8B021-211E-4D04-BB59-EF37C4015A5D}" dt="2022-12-11T15:35:53.906" v="43"/>
          <ac:spMkLst>
            <pc:docMk/>
            <pc:sldMk cId="1681905395" sldId="1808"/>
            <ac:spMk id="2" creationId="{CA4C3481-C445-D54C-AF20-64E726A964C3}"/>
          </ac:spMkLst>
        </pc:spChg>
      </pc:sldChg>
      <pc:sldChg chg="del">
        <pc:chgData name="TADF Focus" userId="f80ad0ba3a0aa502" providerId="LiveId" clId="{35B8B021-211E-4D04-BB59-EF37C4015A5D}" dt="2022-12-11T16:00:45.348" v="342" actId="47"/>
        <pc:sldMkLst>
          <pc:docMk/>
          <pc:sldMk cId="3150263311" sldId="1809"/>
        </pc:sldMkLst>
      </pc:sldChg>
      <pc:sldChg chg="del">
        <pc:chgData name="TADF Focus" userId="f80ad0ba3a0aa502" providerId="LiveId" clId="{35B8B021-211E-4D04-BB59-EF37C4015A5D}" dt="2022-12-11T16:00:45.348" v="342" actId="47"/>
        <pc:sldMkLst>
          <pc:docMk/>
          <pc:sldMk cId="1022352445" sldId="1812"/>
        </pc:sldMkLst>
      </pc:sldChg>
      <pc:sldChg chg="del">
        <pc:chgData name="TADF Focus" userId="f80ad0ba3a0aa502" providerId="LiveId" clId="{35B8B021-211E-4D04-BB59-EF37C4015A5D}" dt="2022-12-11T16:00:45.348" v="342" actId="47"/>
        <pc:sldMkLst>
          <pc:docMk/>
          <pc:sldMk cId="1282516692" sldId="1813"/>
        </pc:sldMkLst>
      </pc:sldChg>
      <pc:sldChg chg="del">
        <pc:chgData name="TADF Focus" userId="f80ad0ba3a0aa502" providerId="LiveId" clId="{35B8B021-211E-4D04-BB59-EF37C4015A5D}" dt="2022-12-11T16:00:45.348" v="342" actId="47"/>
        <pc:sldMkLst>
          <pc:docMk/>
          <pc:sldMk cId="780554401" sldId="1815"/>
        </pc:sldMkLst>
      </pc:sldChg>
      <pc:sldChg chg="del">
        <pc:chgData name="TADF Focus" userId="f80ad0ba3a0aa502" providerId="LiveId" clId="{35B8B021-211E-4D04-BB59-EF37C4015A5D}" dt="2022-12-11T16:00:45.348" v="342" actId="47"/>
        <pc:sldMkLst>
          <pc:docMk/>
          <pc:sldMk cId="720523510" sldId="1818"/>
        </pc:sldMkLst>
      </pc:sldChg>
      <pc:sldChg chg="del">
        <pc:chgData name="TADF Focus" userId="f80ad0ba3a0aa502" providerId="LiveId" clId="{35B8B021-211E-4D04-BB59-EF37C4015A5D}" dt="2022-12-11T16:00:45.348" v="342" actId="47"/>
        <pc:sldMkLst>
          <pc:docMk/>
          <pc:sldMk cId="4185982800" sldId="1820"/>
        </pc:sldMkLst>
      </pc:sldChg>
      <pc:sldChg chg="del">
        <pc:chgData name="TADF Focus" userId="f80ad0ba3a0aa502" providerId="LiveId" clId="{35B8B021-211E-4D04-BB59-EF37C4015A5D}" dt="2022-12-11T16:00:45.348" v="342" actId="47"/>
        <pc:sldMkLst>
          <pc:docMk/>
          <pc:sldMk cId="4264053" sldId="1821"/>
        </pc:sldMkLst>
      </pc:sldChg>
      <pc:sldChg chg="del">
        <pc:chgData name="TADF Focus" userId="f80ad0ba3a0aa502" providerId="LiveId" clId="{35B8B021-211E-4D04-BB59-EF37C4015A5D}" dt="2022-12-11T16:00:45.348" v="342" actId="47"/>
        <pc:sldMkLst>
          <pc:docMk/>
          <pc:sldMk cId="2766882777" sldId="1822"/>
        </pc:sldMkLst>
      </pc:sldChg>
      <pc:sldChg chg="add del">
        <pc:chgData name="TADF Focus" userId="f80ad0ba3a0aa502" providerId="LiveId" clId="{35B8B021-211E-4D04-BB59-EF37C4015A5D}" dt="2022-12-11T15:44:12.645" v="202" actId="47"/>
        <pc:sldMkLst>
          <pc:docMk/>
          <pc:sldMk cId="1411511806" sldId="1823"/>
        </pc:sldMkLst>
      </pc:sldChg>
      <pc:sldChg chg="add del">
        <pc:chgData name="TADF Focus" userId="f80ad0ba3a0aa502" providerId="LiveId" clId="{35B8B021-211E-4D04-BB59-EF37C4015A5D}" dt="2022-12-11T15:44:12.645" v="202" actId="47"/>
        <pc:sldMkLst>
          <pc:docMk/>
          <pc:sldMk cId="1825914196" sldId="1824"/>
        </pc:sldMkLst>
      </pc:sldChg>
      <pc:sldChg chg="ord">
        <pc:chgData name="TADF Focus" userId="f80ad0ba3a0aa502" providerId="LiveId" clId="{35B8B021-211E-4D04-BB59-EF37C4015A5D}" dt="2022-12-12T09:42:34.182" v="660"/>
        <pc:sldMkLst>
          <pc:docMk/>
          <pc:sldMk cId="3891519195" sldId="1825"/>
        </pc:sldMkLst>
      </pc:sldChg>
      <pc:sldChg chg="del">
        <pc:chgData name="TADF Focus" userId="f80ad0ba3a0aa502" providerId="LiveId" clId="{35B8B021-211E-4D04-BB59-EF37C4015A5D}" dt="2022-12-11T15:59:01.144" v="259" actId="2696"/>
        <pc:sldMkLst>
          <pc:docMk/>
          <pc:sldMk cId="2479557133" sldId="1826"/>
        </pc:sldMkLst>
      </pc:sldChg>
      <pc:sldChg chg="modSp del mod">
        <pc:chgData name="TADF Focus" userId="f80ad0ba3a0aa502" providerId="LiveId" clId="{35B8B021-211E-4D04-BB59-EF37C4015A5D}" dt="2022-12-11T15:47:56.658" v="220" actId="2696"/>
        <pc:sldMkLst>
          <pc:docMk/>
          <pc:sldMk cId="3964230673" sldId="1826"/>
        </pc:sldMkLst>
        <pc:spChg chg="mod">
          <ac:chgData name="TADF Focus" userId="f80ad0ba3a0aa502" providerId="LiveId" clId="{35B8B021-211E-4D04-BB59-EF37C4015A5D}" dt="2022-12-11T15:34:10.689" v="40" actId="20577"/>
          <ac:spMkLst>
            <pc:docMk/>
            <pc:sldMk cId="3964230673" sldId="1826"/>
            <ac:spMk id="2" creationId="{DCED0AFD-66F5-EC44-366E-8F3DEEEE47EB}"/>
          </ac:spMkLst>
        </pc:spChg>
      </pc:sldChg>
      <pc:sldChg chg="modSp mod">
        <pc:chgData name="TADF Focus" userId="f80ad0ba3a0aa502" providerId="LiveId" clId="{35B8B021-211E-4D04-BB59-EF37C4015A5D}" dt="2022-12-11T15:32:28.508" v="31" actId="20577"/>
        <pc:sldMkLst>
          <pc:docMk/>
          <pc:sldMk cId="3941646689" sldId="1834"/>
        </pc:sldMkLst>
        <pc:spChg chg="mod">
          <ac:chgData name="TADF Focus" userId="f80ad0ba3a0aa502" providerId="LiveId" clId="{35B8B021-211E-4D04-BB59-EF37C4015A5D}" dt="2022-12-11T15:32:28.508" v="31" actId="20577"/>
          <ac:spMkLst>
            <pc:docMk/>
            <pc:sldMk cId="3941646689" sldId="1834"/>
            <ac:spMk id="2" creationId="{B828E9BF-8C80-5D96-7508-150342568112}"/>
          </ac:spMkLst>
        </pc:spChg>
      </pc:sldChg>
      <pc:sldChg chg="modSp">
        <pc:chgData name="TADF Focus" userId="f80ad0ba3a0aa502" providerId="LiveId" clId="{35B8B021-211E-4D04-BB59-EF37C4015A5D}" dt="2022-12-11T15:36:02.080" v="44"/>
        <pc:sldMkLst>
          <pc:docMk/>
          <pc:sldMk cId="2213462349" sldId="1836"/>
        </pc:sldMkLst>
        <pc:spChg chg="mod">
          <ac:chgData name="TADF Focus" userId="f80ad0ba3a0aa502" providerId="LiveId" clId="{35B8B021-211E-4D04-BB59-EF37C4015A5D}" dt="2022-12-11T15:36:02.080" v="44"/>
          <ac:spMkLst>
            <pc:docMk/>
            <pc:sldMk cId="2213462349" sldId="1836"/>
            <ac:spMk id="6" creationId="{76DF287B-68B6-DB88-71F2-8DD005798A1B}"/>
          </ac:spMkLst>
        </pc:spChg>
      </pc:sldChg>
      <pc:sldChg chg="del">
        <pc:chgData name="TADF Focus" userId="f80ad0ba3a0aa502" providerId="LiveId" clId="{35B8B021-211E-4D04-BB59-EF37C4015A5D}" dt="2022-12-11T15:43:01.969" v="199" actId="2696"/>
        <pc:sldMkLst>
          <pc:docMk/>
          <pc:sldMk cId="987190438" sldId="1837"/>
        </pc:sldMkLst>
      </pc:sldChg>
      <pc:sldChg chg="del">
        <pc:chgData name="TADF Focus" userId="f80ad0ba3a0aa502" providerId="LiveId" clId="{35B8B021-211E-4D04-BB59-EF37C4015A5D}" dt="2022-12-11T16:00:45.348" v="342" actId="47"/>
        <pc:sldMkLst>
          <pc:docMk/>
          <pc:sldMk cId="3578171665" sldId="1837"/>
        </pc:sldMkLst>
      </pc:sldChg>
      <pc:sldChg chg="modSp del">
        <pc:chgData name="TADF Focus" userId="f80ad0ba3a0aa502" providerId="LiveId" clId="{35B8B021-211E-4D04-BB59-EF37C4015A5D}" dt="2022-12-11T15:43:01.969" v="199" actId="2696"/>
        <pc:sldMkLst>
          <pc:docMk/>
          <pc:sldMk cId="395734386" sldId="1839"/>
        </pc:sldMkLst>
        <pc:spChg chg="mod">
          <ac:chgData name="TADF Focus" userId="f80ad0ba3a0aa502" providerId="LiveId" clId="{35B8B021-211E-4D04-BB59-EF37C4015A5D}" dt="2022-12-11T15:35:53.906" v="43"/>
          <ac:spMkLst>
            <pc:docMk/>
            <pc:sldMk cId="395734386" sldId="1839"/>
            <ac:spMk id="3" creationId="{2E0AA01D-11D4-6B4A-479A-73B5F29EBDCC}"/>
          </ac:spMkLst>
        </pc:spChg>
      </pc:sldChg>
      <pc:sldChg chg="del">
        <pc:chgData name="TADF Focus" userId="f80ad0ba3a0aa502" providerId="LiveId" clId="{35B8B021-211E-4D04-BB59-EF37C4015A5D}" dt="2022-12-11T16:00:45.348" v="342" actId="47"/>
        <pc:sldMkLst>
          <pc:docMk/>
          <pc:sldMk cId="895692901" sldId="1839"/>
        </pc:sldMkLst>
      </pc:sldChg>
      <pc:sldChg chg="del">
        <pc:chgData name="TADF Focus" userId="f80ad0ba3a0aa502" providerId="LiveId" clId="{35B8B021-211E-4D04-BB59-EF37C4015A5D}" dt="2022-12-11T16:00:45.348" v="342" actId="47"/>
        <pc:sldMkLst>
          <pc:docMk/>
          <pc:sldMk cId="2317412852" sldId="1840"/>
        </pc:sldMkLst>
      </pc:sldChg>
      <pc:sldChg chg="del">
        <pc:chgData name="TADF Focus" userId="f80ad0ba3a0aa502" providerId="LiveId" clId="{35B8B021-211E-4D04-BB59-EF37C4015A5D}" dt="2022-12-11T16:00:45.348" v="342" actId="47"/>
        <pc:sldMkLst>
          <pc:docMk/>
          <pc:sldMk cId="1450138170" sldId="1841"/>
        </pc:sldMkLst>
      </pc:sldChg>
      <pc:sldChg chg="del">
        <pc:chgData name="TADF Focus" userId="f80ad0ba3a0aa502" providerId="LiveId" clId="{35B8B021-211E-4D04-BB59-EF37C4015A5D}" dt="2022-12-11T16:00:45.348" v="342" actId="47"/>
        <pc:sldMkLst>
          <pc:docMk/>
          <pc:sldMk cId="1188819526" sldId="1842"/>
        </pc:sldMkLst>
      </pc:sldChg>
      <pc:sldChg chg="del">
        <pc:chgData name="TADF Focus" userId="f80ad0ba3a0aa502" providerId="LiveId" clId="{35B8B021-211E-4D04-BB59-EF37C4015A5D}" dt="2022-12-11T16:00:45.348" v="342" actId="47"/>
        <pc:sldMkLst>
          <pc:docMk/>
          <pc:sldMk cId="817779374" sldId="1843"/>
        </pc:sldMkLst>
      </pc:sldChg>
      <pc:sldChg chg="modSp del">
        <pc:chgData name="TADF Focus" userId="f80ad0ba3a0aa502" providerId="LiveId" clId="{35B8B021-211E-4D04-BB59-EF37C4015A5D}" dt="2022-12-11T16:00:45.348" v="342" actId="47"/>
        <pc:sldMkLst>
          <pc:docMk/>
          <pc:sldMk cId="3649592221" sldId="1845"/>
        </pc:sldMkLst>
        <pc:spChg chg="mod">
          <ac:chgData name="TADF Focus" userId="f80ad0ba3a0aa502" providerId="LiveId" clId="{35B8B021-211E-4D04-BB59-EF37C4015A5D}" dt="2022-12-11T15:35:53.906" v="43"/>
          <ac:spMkLst>
            <pc:docMk/>
            <pc:sldMk cId="3649592221" sldId="1845"/>
            <ac:spMk id="2" creationId="{6637E4B5-E9E8-8A7A-AC06-8E4C05A9CD40}"/>
          </ac:spMkLst>
        </pc:spChg>
      </pc:sldChg>
      <pc:sldChg chg="del">
        <pc:chgData name="TADF Focus" userId="f80ad0ba3a0aa502" providerId="LiveId" clId="{35B8B021-211E-4D04-BB59-EF37C4015A5D}" dt="2022-12-11T16:00:45.348" v="342" actId="47"/>
        <pc:sldMkLst>
          <pc:docMk/>
          <pc:sldMk cId="2626874740" sldId="1847"/>
        </pc:sldMkLst>
      </pc:sldChg>
      <pc:sldChg chg="modSp mod ord">
        <pc:chgData name="TADF Focus" userId="f80ad0ba3a0aa502" providerId="LiveId" clId="{35B8B021-211E-4D04-BB59-EF37C4015A5D}" dt="2022-12-12T09:38:00.947" v="649" actId="6549"/>
        <pc:sldMkLst>
          <pc:docMk/>
          <pc:sldMk cId="2213099574" sldId="1848"/>
        </pc:sldMkLst>
        <pc:spChg chg="mod">
          <ac:chgData name="TADF Focus" userId="f80ad0ba3a0aa502" providerId="LiveId" clId="{35B8B021-211E-4D04-BB59-EF37C4015A5D}" dt="2022-12-12T09:38:00.947" v="649" actId="6549"/>
          <ac:spMkLst>
            <pc:docMk/>
            <pc:sldMk cId="2213099574" sldId="1848"/>
            <ac:spMk id="2" creationId="{EC5E1810-9FA5-CFE7-2F4E-20B62C7246EA}"/>
          </ac:spMkLst>
        </pc:spChg>
      </pc:sldChg>
      <pc:sldChg chg="del">
        <pc:chgData name="TADF Focus" userId="f80ad0ba3a0aa502" providerId="LiveId" clId="{35B8B021-211E-4D04-BB59-EF37C4015A5D}" dt="2022-12-11T16:00:45.348" v="342" actId="47"/>
        <pc:sldMkLst>
          <pc:docMk/>
          <pc:sldMk cId="3370612412" sldId="1851"/>
        </pc:sldMkLst>
      </pc:sldChg>
      <pc:sldChg chg="modSp del">
        <pc:chgData name="TADF Focus" userId="f80ad0ba3a0aa502" providerId="LiveId" clId="{35B8B021-211E-4D04-BB59-EF37C4015A5D}" dt="2022-12-11T15:43:01.969" v="199" actId="2696"/>
        <pc:sldMkLst>
          <pc:docMk/>
          <pc:sldMk cId="3557070536" sldId="1851"/>
        </pc:sldMkLst>
        <pc:spChg chg="mod">
          <ac:chgData name="TADF Focus" userId="f80ad0ba3a0aa502" providerId="LiveId" clId="{35B8B021-211E-4D04-BB59-EF37C4015A5D}" dt="2022-12-11T15:35:53.906" v="43"/>
          <ac:spMkLst>
            <pc:docMk/>
            <pc:sldMk cId="3557070536" sldId="1851"/>
            <ac:spMk id="6" creationId="{76DF287B-68B6-DB88-71F2-8DD005798A1B}"/>
          </ac:spMkLst>
        </pc:spChg>
      </pc:sldChg>
      <pc:sldChg chg="modSp mod">
        <pc:chgData name="TADF Focus" userId="f80ad0ba3a0aa502" providerId="LiveId" clId="{35B8B021-211E-4D04-BB59-EF37C4015A5D}" dt="2022-12-11T15:58:23.332" v="258" actId="20577"/>
        <pc:sldMkLst>
          <pc:docMk/>
          <pc:sldMk cId="4282741445" sldId="1852"/>
        </pc:sldMkLst>
        <pc:spChg chg="mod">
          <ac:chgData name="TADF Focus" userId="f80ad0ba3a0aa502" providerId="LiveId" clId="{35B8B021-211E-4D04-BB59-EF37C4015A5D}" dt="2022-12-11T15:58:23.332" v="258" actId="20577"/>
          <ac:spMkLst>
            <pc:docMk/>
            <pc:sldMk cId="4282741445" sldId="1852"/>
            <ac:spMk id="3" creationId="{2E94C953-27E7-C95F-5D40-7C52D4F4FFA5}"/>
          </ac:spMkLst>
        </pc:spChg>
      </pc:sldChg>
      <pc:sldChg chg="del">
        <pc:chgData name="TADF Focus" userId="f80ad0ba3a0aa502" providerId="LiveId" clId="{35B8B021-211E-4D04-BB59-EF37C4015A5D}" dt="2022-12-11T15:47:56.658" v="220" actId="2696"/>
        <pc:sldMkLst>
          <pc:docMk/>
          <pc:sldMk cId="2469242648" sldId="1853"/>
        </pc:sldMkLst>
      </pc:sldChg>
      <pc:sldChg chg="ord">
        <pc:chgData name="TADF Focus" userId="f80ad0ba3a0aa502" providerId="LiveId" clId="{35B8B021-211E-4D04-BB59-EF37C4015A5D}" dt="2022-12-12T09:41:57.351" v="655"/>
        <pc:sldMkLst>
          <pc:docMk/>
          <pc:sldMk cId="3403014904" sldId="1853"/>
        </pc:sldMkLst>
      </pc:sldChg>
      <pc:sldChg chg="del">
        <pc:chgData name="TADF Focus" userId="f80ad0ba3a0aa502" providerId="LiveId" clId="{35B8B021-211E-4D04-BB59-EF37C4015A5D}" dt="2022-12-11T16:00:34.492" v="341" actId="47"/>
        <pc:sldMkLst>
          <pc:docMk/>
          <pc:sldMk cId="1929354227" sldId="1861"/>
        </pc:sldMkLst>
      </pc:sldChg>
      <pc:sldChg chg="modSp mod">
        <pc:chgData name="TADF Focus" userId="f80ad0ba3a0aa502" providerId="LiveId" clId="{35B8B021-211E-4D04-BB59-EF37C4015A5D}" dt="2022-12-12T09:42:23.097" v="658" actId="255"/>
        <pc:sldMkLst>
          <pc:docMk/>
          <pc:sldMk cId="722745677" sldId="1864"/>
        </pc:sldMkLst>
        <pc:spChg chg="mod">
          <ac:chgData name="TADF Focus" userId="f80ad0ba3a0aa502" providerId="LiveId" clId="{35B8B021-211E-4D04-BB59-EF37C4015A5D}" dt="2022-12-12T09:42:23.097" v="658" actId="255"/>
          <ac:spMkLst>
            <pc:docMk/>
            <pc:sldMk cId="722745677" sldId="1864"/>
            <ac:spMk id="3" creationId="{3841FB97-15FE-B14C-1380-BFA00CA6143D}"/>
          </ac:spMkLst>
        </pc:spChg>
      </pc:sldChg>
      <pc:sldChg chg="del">
        <pc:chgData name="TADF Focus" userId="f80ad0ba3a0aa502" providerId="LiveId" clId="{35B8B021-211E-4D04-BB59-EF37C4015A5D}" dt="2022-12-11T16:00:45.348" v="342" actId="47"/>
        <pc:sldMkLst>
          <pc:docMk/>
          <pc:sldMk cId="1713321157" sldId="1865"/>
        </pc:sldMkLst>
      </pc:sldChg>
      <pc:sldChg chg="del">
        <pc:chgData name="TADF Focus" userId="f80ad0ba3a0aa502" providerId="LiveId" clId="{35B8B021-211E-4D04-BB59-EF37C4015A5D}" dt="2022-12-11T15:43:01.969" v="199" actId="2696"/>
        <pc:sldMkLst>
          <pc:docMk/>
          <pc:sldMk cId="3684023076" sldId="1865"/>
        </pc:sldMkLst>
      </pc:sldChg>
      <pc:sldChg chg="del">
        <pc:chgData name="TADF Focus" userId="f80ad0ba3a0aa502" providerId="LiveId" clId="{35B8B021-211E-4D04-BB59-EF37C4015A5D}" dt="2022-12-11T15:43:01.969" v="199" actId="2696"/>
        <pc:sldMkLst>
          <pc:docMk/>
          <pc:sldMk cId="529931779" sldId="1866"/>
        </pc:sldMkLst>
      </pc:sldChg>
      <pc:sldChg chg="del">
        <pc:chgData name="TADF Focus" userId="f80ad0ba3a0aa502" providerId="LiveId" clId="{35B8B021-211E-4D04-BB59-EF37C4015A5D}" dt="2022-12-11T16:00:45.348" v="342" actId="47"/>
        <pc:sldMkLst>
          <pc:docMk/>
          <pc:sldMk cId="2201223064" sldId="1866"/>
        </pc:sldMkLst>
      </pc:sldChg>
      <pc:sldChg chg="del">
        <pc:chgData name="TADF Focus" userId="f80ad0ba3a0aa502" providerId="LiveId" clId="{35B8B021-211E-4D04-BB59-EF37C4015A5D}" dt="2022-12-11T16:00:45.348" v="342" actId="47"/>
        <pc:sldMkLst>
          <pc:docMk/>
          <pc:sldMk cId="44605264" sldId="1867"/>
        </pc:sldMkLst>
      </pc:sldChg>
      <pc:sldChg chg="del">
        <pc:chgData name="TADF Focus" userId="f80ad0ba3a0aa502" providerId="LiveId" clId="{35B8B021-211E-4D04-BB59-EF37C4015A5D}" dt="2022-12-11T15:29:54.973" v="0" actId="2696"/>
        <pc:sldMkLst>
          <pc:docMk/>
          <pc:sldMk cId="139923884" sldId="1869"/>
        </pc:sldMkLst>
      </pc:sldChg>
      <pc:sldChg chg="del">
        <pc:chgData name="TADF Focus" userId="f80ad0ba3a0aa502" providerId="LiveId" clId="{35B8B021-211E-4D04-BB59-EF37C4015A5D}" dt="2022-12-11T16:00:45.348" v="342" actId="47"/>
        <pc:sldMkLst>
          <pc:docMk/>
          <pc:sldMk cId="3912478725" sldId="1869"/>
        </pc:sldMkLst>
      </pc:sldChg>
      <pc:sldChg chg="modNotesTx">
        <pc:chgData name="TADF Focus" userId="f80ad0ba3a0aa502" providerId="LiveId" clId="{35B8B021-211E-4D04-BB59-EF37C4015A5D}" dt="2022-12-12T09:21:27.271" v="356"/>
        <pc:sldMkLst>
          <pc:docMk/>
          <pc:sldMk cId="2781123802" sldId="1871"/>
        </pc:sldMkLst>
      </pc:sldChg>
      <pc:sldChg chg="ord">
        <pc:chgData name="TADF Focus" userId="f80ad0ba3a0aa502" providerId="LiveId" clId="{35B8B021-211E-4D04-BB59-EF37C4015A5D}" dt="2022-12-12T09:41:50.060" v="651"/>
        <pc:sldMkLst>
          <pc:docMk/>
          <pc:sldMk cId="1836115487" sldId="1873"/>
        </pc:sldMkLst>
      </pc:sldChg>
      <pc:sldChg chg="modSp del mod">
        <pc:chgData name="TADF Focus" userId="f80ad0ba3a0aa502" providerId="LiveId" clId="{35B8B021-211E-4D04-BB59-EF37C4015A5D}" dt="2022-12-11T15:47:56.658" v="220" actId="2696"/>
        <pc:sldMkLst>
          <pc:docMk/>
          <pc:sldMk cId="3068075218" sldId="1873"/>
        </pc:sldMkLst>
        <pc:spChg chg="mod">
          <ac:chgData name="TADF Focus" userId="f80ad0ba3a0aa502" providerId="LiveId" clId="{35B8B021-211E-4D04-BB59-EF37C4015A5D}" dt="2022-12-11T15:44:32.747" v="217" actId="20577"/>
          <ac:spMkLst>
            <pc:docMk/>
            <pc:sldMk cId="3068075218" sldId="1873"/>
            <ac:spMk id="2" creationId="{00064839-569D-1ED8-753A-27FFF51D993E}"/>
          </ac:spMkLst>
        </pc:spChg>
        <pc:picChg chg="mod">
          <ac:chgData name="TADF Focus" userId="f80ad0ba3a0aa502" providerId="LiveId" clId="{35B8B021-211E-4D04-BB59-EF37C4015A5D}" dt="2022-12-11T15:44:50.680" v="219" actId="14100"/>
          <ac:picMkLst>
            <pc:docMk/>
            <pc:sldMk cId="3068075218" sldId="1873"/>
            <ac:picMk id="5" creationId="{A372CE26-6C10-8C9B-033C-7437CA9EE11D}"/>
          </ac:picMkLst>
        </pc:picChg>
      </pc:sldChg>
      <pc:sldChg chg="modSp mod">
        <pc:chgData name="TADF Focus" userId="f80ad0ba3a0aa502" providerId="LiveId" clId="{35B8B021-211E-4D04-BB59-EF37C4015A5D}" dt="2022-12-11T15:41:55.790" v="198" actId="20577"/>
        <pc:sldMkLst>
          <pc:docMk/>
          <pc:sldMk cId="4119406415" sldId="1874"/>
        </pc:sldMkLst>
        <pc:spChg chg="mod">
          <ac:chgData name="TADF Focus" userId="f80ad0ba3a0aa502" providerId="LiveId" clId="{35B8B021-211E-4D04-BB59-EF37C4015A5D}" dt="2022-12-11T15:41:55.790" v="198" actId="20577"/>
          <ac:spMkLst>
            <pc:docMk/>
            <pc:sldMk cId="4119406415" sldId="1874"/>
            <ac:spMk id="3" creationId="{41E30A70-E4B7-0DD7-9558-B74DB8DE0DDA}"/>
          </ac:spMkLst>
        </pc:spChg>
      </pc:sldChg>
      <pc:sldChg chg="modSp">
        <pc:chgData name="TADF Focus" userId="f80ad0ba3a0aa502" providerId="LiveId" clId="{35B8B021-211E-4D04-BB59-EF37C4015A5D}" dt="2022-12-12T09:32:24.645" v="512" actId="20577"/>
        <pc:sldMkLst>
          <pc:docMk/>
          <pc:sldMk cId="3503461345" sldId="1876"/>
        </pc:sldMkLst>
        <pc:graphicFrameChg chg="mod">
          <ac:chgData name="TADF Focus" userId="f80ad0ba3a0aa502" providerId="LiveId" clId="{35B8B021-211E-4D04-BB59-EF37C4015A5D}" dt="2022-12-12T09:32:24.645" v="512" actId="20577"/>
          <ac:graphicFrameMkLst>
            <pc:docMk/>
            <pc:sldMk cId="3503461345" sldId="1876"/>
            <ac:graphicFrameMk id="21" creationId="{C73CA4CB-A4B6-D979-2593-4805354E2872}"/>
          </ac:graphicFrameMkLst>
        </pc:graphicFrameChg>
      </pc:sldChg>
      <pc:sldChg chg="del">
        <pc:chgData name="TADF Focus" userId="f80ad0ba3a0aa502" providerId="LiveId" clId="{35B8B021-211E-4D04-BB59-EF37C4015A5D}" dt="2022-12-11T15:29:54.973" v="0" actId="2696"/>
        <pc:sldMkLst>
          <pc:docMk/>
          <pc:sldMk cId="1500711350" sldId="1879"/>
        </pc:sldMkLst>
      </pc:sldChg>
      <pc:sldChg chg="del">
        <pc:chgData name="TADF Focus" userId="f80ad0ba3a0aa502" providerId="LiveId" clId="{35B8B021-211E-4D04-BB59-EF37C4015A5D}" dt="2022-12-11T16:00:45.348" v="342" actId="47"/>
        <pc:sldMkLst>
          <pc:docMk/>
          <pc:sldMk cId="1575010466" sldId="1879"/>
        </pc:sldMkLst>
      </pc:sldChg>
      <pc:sldChg chg="modSp">
        <pc:chgData name="TADF Focus" userId="f80ad0ba3a0aa502" providerId="LiveId" clId="{35B8B021-211E-4D04-BB59-EF37C4015A5D}" dt="2022-12-11T15:35:53.906" v="43"/>
        <pc:sldMkLst>
          <pc:docMk/>
          <pc:sldMk cId="3582830322" sldId="1881"/>
        </pc:sldMkLst>
        <pc:spChg chg="mod">
          <ac:chgData name="TADF Focus" userId="f80ad0ba3a0aa502" providerId="LiveId" clId="{35B8B021-211E-4D04-BB59-EF37C4015A5D}" dt="2022-12-11T15:35:53.906" v="43"/>
          <ac:spMkLst>
            <pc:docMk/>
            <pc:sldMk cId="3582830322" sldId="1881"/>
            <ac:spMk id="2" creationId="{6637E4B5-E9E8-8A7A-AC06-8E4C05A9CD40}"/>
          </ac:spMkLst>
        </pc:spChg>
      </pc:sldChg>
      <pc:sldChg chg="modSp mod">
        <pc:chgData name="TADF Focus" userId="f80ad0ba3a0aa502" providerId="LiveId" clId="{35B8B021-211E-4D04-BB59-EF37C4015A5D}" dt="2022-12-12T09:44:38.077" v="743" actId="20577"/>
        <pc:sldMkLst>
          <pc:docMk/>
          <pc:sldMk cId="1206373040" sldId="1882"/>
        </pc:sldMkLst>
        <pc:spChg chg="mod">
          <ac:chgData name="TADF Focus" userId="f80ad0ba3a0aa502" providerId="LiveId" clId="{35B8B021-211E-4D04-BB59-EF37C4015A5D}" dt="2022-12-12T09:44:38.077" v="743" actId="20577"/>
          <ac:spMkLst>
            <pc:docMk/>
            <pc:sldMk cId="1206373040" sldId="1882"/>
            <ac:spMk id="3" creationId="{16FBFFD4-2527-A71D-1156-51483CE7D26C}"/>
          </ac:spMkLst>
        </pc:spChg>
      </pc:sldChg>
      <pc:sldChg chg="del">
        <pc:chgData name="TADF Focus" userId="f80ad0ba3a0aa502" providerId="LiveId" clId="{35B8B021-211E-4D04-BB59-EF37C4015A5D}" dt="2022-12-11T16:00:45.348" v="342" actId="47"/>
        <pc:sldMkLst>
          <pc:docMk/>
          <pc:sldMk cId="667152115" sldId="1883"/>
        </pc:sldMkLst>
      </pc:sldChg>
      <pc:sldChg chg="del">
        <pc:chgData name="TADF Focus" userId="f80ad0ba3a0aa502" providerId="LiveId" clId="{35B8B021-211E-4D04-BB59-EF37C4015A5D}" dt="2022-12-11T15:29:54.973" v="0" actId="2696"/>
        <pc:sldMkLst>
          <pc:docMk/>
          <pc:sldMk cId="1015404473" sldId="1883"/>
        </pc:sldMkLst>
      </pc:sldChg>
      <pc:sldChg chg="del">
        <pc:chgData name="TADF Focus" userId="f80ad0ba3a0aa502" providerId="LiveId" clId="{35B8B021-211E-4D04-BB59-EF37C4015A5D}" dt="2022-12-11T15:29:54.973" v="0" actId="2696"/>
        <pc:sldMkLst>
          <pc:docMk/>
          <pc:sldMk cId="931327260" sldId="1886"/>
        </pc:sldMkLst>
      </pc:sldChg>
      <pc:sldChg chg="del">
        <pc:chgData name="TADF Focus" userId="f80ad0ba3a0aa502" providerId="LiveId" clId="{35B8B021-211E-4D04-BB59-EF37C4015A5D}" dt="2022-12-11T16:00:45.348" v="342" actId="47"/>
        <pc:sldMkLst>
          <pc:docMk/>
          <pc:sldMk cId="3220578621" sldId="1886"/>
        </pc:sldMkLst>
      </pc:sldChg>
      <pc:sldChg chg="modSp mod">
        <pc:chgData name="TADF Focus" userId="f80ad0ba3a0aa502" providerId="LiveId" clId="{35B8B021-211E-4D04-BB59-EF37C4015A5D}" dt="2022-12-12T09:18:37.665" v="351" actId="20577"/>
        <pc:sldMkLst>
          <pc:docMk/>
          <pc:sldMk cId="676763082" sldId="1887"/>
        </pc:sldMkLst>
        <pc:spChg chg="mod">
          <ac:chgData name="TADF Focus" userId="f80ad0ba3a0aa502" providerId="LiveId" clId="{35B8B021-211E-4D04-BB59-EF37C4015A5D}" dt="2022-12-12T09:18:37.665" v="351" actId="20577"/>
          <ac:spMkLst>
            <pc:docMk/>
            <pc:sldMk cId="676763082" sldId="1887"/>
            <ac:spMk id="2" creationId="{6F9C2E97-5A1F-F169-3481-606E8D3991B7}"/>
          </ac:spMkLst>
        </pc:spChg>
      </pc:sldChg>
      <pc:sldChg chg="modSp del mod">
        <pc:chgData name="TADF Focus" userId="f80ad0ba3a0aa502" providerId="LiveId" clId="{35B8B021-211E-4D04-BB59-EF37C4015A5D}" dt="2022-12-11T15:31:47.977" v="5" actId="47"/>
        <pc:sldMkLst>
          <pc:docMk/>
          <pc:sldMk cId="334384699" sldId="1889"/>
        </pc:sldMkLst>
        <pc:spChg chg="mod">
          <ac:chgData name="TADF Focus" userId="f80ad0ba3a0aa502" providerId="LiveId" clId="{35B8B021-211E-4D04-BB59-EF37C4015A5D}" dt="2022-12-11T15:31:05.627" v="1" actId="6549"/>
          <ac:spMkLst>
            <pc:docMk/>
            <pc:sldMk cId="334384699" sldId="1889"/>
            <ac:spMk id="9" creationId="{3FF42788-4F0F-544E-0A16-171ADFEB7270}"/>
          </ac:spMkLst>
        </pc:spChg>
      </pc:sldChg>
      <pc:sldChg chg="del">
        <pc:chgData name="TADF Focus" userId="f80ad0ba3a0aa502" providerId="LiveId" clId="{35B8B021-211E-4D04-BB59-EF37C4015A5D}" dt="2022-12-11T16:00:45.348" v="342" actId="47"/>
        <pc:sldMkLst>
          <pc:docMk/>
          <pc:sldMk cId="1322270421" sldId="1891"/>
        </pc:sldMkLst>
      </pc:sldChg>
      <pc:sldChg chg="modSp del">
        <pc:chgData name="TADF Focus" userId="f80ad0ba3a0aa502" providerId="LiveId" clId="{35B8B021-211E-4D04-BB59-EF37C4015A5D}" dt="2022-12-11T15:43:01.969" v="199" actId="2696"/>
        <pc:sldMkLst>
          <pc:docMk/>
          <pc:sldMk cId="4167014197" sldId="1891"/>
        </pc:sldMkLst>
        <pc:spChg chg="mod">
          <ac:chgData name="TADF Focus" userId="f80ad0ba3a0aa502" providerId="LiveId" clId="{35B8B021-211E-4D04-BB59-EF37C4015A5D}" dt="2022-12-11T15:35:53.906" v="43"/>
          <ac:spMkLst>
            <pc:docMk/>
            <pc:sldMk cId="4167014197" sldId="1891"/>
            <ac:spMk id="6" creationId="{76DF287B-68B6-DB88-71F2-8DD005798A1B}"/>
          </ac:spMkLst>
        </pc:spChg>
      </pc:sldChg>
      <pc:sldChg chg="del">
        <pc:chgData name="TADF Focus" userId="f80ad0ba3a0aa502" providerId="LiveId" clId="{35B8B021-211E-4D04-BB59-EF37C4015A5D}" dt="2022-12-11T16:00:45.348" v="342" actId="47"/>
        <pc:sldMkLst>
          <pc:docMk/>
          <pc:sldMk cId="449467167" sldId="1892"/>
        </pc:sldMkLst>
      </pc:sldChg>
      <pc:sldChg chg="del">
        <pc:chgData name="TADF Focus" userId="f80ad0ba3a0aa502" providerId="LiveId" clId="{35B8B021-211E-4D04-BB59-EF37C4015A5D}" dt="2022-12-11T15:43:01.969" v="199" actId="2696"/>
        <pc:sldMkLst>
          <pc:docMk/>
          <pc:sldMk cId="3734893454" sldId="1892"/>
        </pc:sldMkLst>
      </pc:sldChg>
      <pc:sldChg chg="del">
        <pc:chgData name="TADF Focus" userId="f80ad0ba3a0aa502" providerId="LiveId" clId="{35B8B021-211E-4D04-BB59-EF37C4015A5D}" dt="2022-12-11T15:43:01.969" v="199" actId="2696"/>
        <pc:sldMkLst>
          <pc:docMk/>
          <pc:sldMk cId="71597336" sldId="1893"/>
        </pc:sldMkLst>
      </pc:sldChg>
      <pc:sldChg chg="del">
        <pc:chgData name="TADF Focus" userId="f80ad0ba3a0aa502" providerId="LiveId" clId="{35B8B021-211E-4D04-BB59-EF37C4015A5D}" dt="2022-12-11T16:00:45.348" v="342" actId="47"/>
        <pc:sldMkLst>
          <pc:docMk/>
          <pc:sldMk cId="3711354081" sldId="1893"/>
        </pc:sldMkLst>
      </pc:sldChg>
      <pc:sldChg chg="ord">
        <pc:chgData name="TADF Focus" userId="f80ad0ba3a0aa502" providerId="LiveId" clId="{35B8B021-211E-4D04-BB59-EF37C4015A5D}" dt="2022-12-12T09:42:02.825" v="657"/>
        <pc:sldMkLst>
          <pc:docMk/>
          <pc:sldMk cId="3243515061" sldId="1895"/>
        </pc:sldMkLst>
      </pc:sldChg>
      <pc:sldChg chg="modSp">
        <pc:chgData name="TADF Focus" userId="f80ad0ba3a0aa502" providerId="LiveId" clId="{35B8B021-211E-4D04-BB59-EF37C4015A5D}" dt="2022-12-11T15:35:53.906" v="43"/>
        <pc:sldMkLst>
          <pc:docMk/>
          <pc:sldMk cId="1792601176" sldId="1897"/>
        </pc:sldMkLst>
        <pc:spChg chg="mod">
          <ac:chgData name="TADF Focus" userId="f80ad0ba3a0aa502" providerId="LiveId" clId="{35B8B021-211E-4D04-BB59-EF37C4015A5D}" dt="2022-12-11T15:35:53.906" v="43"/>
          <ac:spMkLst>
            <pc:docMk/>
            <pc:sldMk cId="1792601176" sldId="1897"/>
            <ac:spMk id="6" creationId="{76DF287B-68B6-DB88-71F2-8DD005798A1B}"/>
          </ac:spMkLst>
        </pc:spChg>
      </pc:sldChg>
      <pc:sldChg chg="modSp">
        <pc:chgData name="TADF Focus" userId="f80ad0ba3a0aa502" providerId="LiveId" clId="{35B8B021-211E-4D04-BB59-EF37C4015A5D}" dt="2022-12-11T15:35:53.906" v="43"/>
        <pc:sldMkLst>
          <pc:docMk/>
          <pc:sldMk cId="3180008936" sldId="1898"/>
        </pc:sldMkLst>
        <pc:spChg chg="mod">
          <ac:chgData name="TADF Focus" userId="f80ad0ba3a0aa502" providerId="LiveId" clId="{35B8B021-211E-4D04-BB59-EF37C4015A5D}" dt="2022-12-11T15:35:53.906" v="43"/>
          <ac:spMkLst>
            <pc:docMk/>
            <pc:sldMk cId="3180008936" sldId="1898"/>
            <ac:spMk id="6" creationId="{76DF287B-68B6-DB88-71F2-8DD005798A1B}"/>
          </ac:spMkLst>
        </pc:spChg>
      </pc:sldChg>
      <pc:sldChg chg="modSp">
        <pc:chgData name="TADF Focus" userId="f80ad0ba3a0aa502" providerId="LiveId" clId="{35B8B021-211E-4D04-BB59-EF37C4015A5D}" dt="2022-12-11T15:35:53.906" v="43"/>
        <pc:sldMkLst>
          <pc:docMk/>
          <pc:sldMk cId="1823493237" sldId="1899"/>
        </pc:sldMkLst>
        <pc:spChg chg="mod">
          <ac:chgData name="TADF Focus" userId="f80ad0ba3a0aa502" providerId="LiveId" clId="{35B8B021-211E-4D04-BB59-EF37C4015A5D}" dt="2022-12-11T15:35:53.906" v="43"/>
          <ac:spMkLst>
            <pc:docMk/>
            <pc:sldMk cId="1823493237" sldId="1899"/>
            <ac:spMk id="3" creationId="{2E0AA01D-11D4-6B4A-479A-73B5F29EBDCC}"/>
          </ac:spMkLst>
        </pc:spChg>
      </pc:sldChg>
      <pc:sldChg chg="modSp">
        <pc:chgData name="TADF Focus" userId="f80ad0ba3a0aa502" providerId="LiveId" clId="{35B8B021-211E-4D04-BB59-EF37C4015A5D}" dt="2022-12-11T15:35:53.906" v="43"/>
        <pc:sldMkLst>
          <pc:docMk/>
          <pc:sldMk cId="4081525556" sldId="1902"/>
        </pc:sldMkLst>
        <pc:spChg chg="mod">
          <ac:chgData name="TADF Focus" userId="f80ad0ba3a0aa502" providerId="LiveId" clId="{35B8B021-211E-4D04-BB59-EF37C4015A5D}" dt="2022-12-11T15:35:53.906" v="43"/>
          <ac:spMkLst>
            <pc:docMk/>
            <pc:sldMk cId="4081525556" sldId="1902"/>
            <ac:spMk id="6" creationId="{76DF287B-68B6-DB88-71F2-8DD005798A1B}"/>
          </ac:spMkLst>
        </pc:spChg>
      </pc:sldChg>
      <pc:sldChg chg="modSp mod">
        <pc:chgData name="TADF Focus" userId="f80ad0ba3a0aa502" providerId="LiveId" clId="{35B8B021-211E-4D04-BB59-EF37C4015A5D}" dt="2022-12-11T15:36:02.080" v="44"/>
        <pc:sldMkLst>
          <pc:docMk/>
          <pc:sldMk cId="2053871667" sldId="1907"/>
        </pc:sldMkLst>
        <pc:spChg chg="mod">
          <ac:chgData name="TADF Focus" userId="f80ad0ba3a0aa502" providerId="LiveId" clId="{35B8B021-211E-4D04-BB59-EF37C4015A5D}" dt="2022-12-11T15:36:02.080" v="44"/>
          <ac:spMkLst>
            <pc:docMk/>
            <pc:sldMk cId="2053871667" sldId="1907"/>
            <ac:spMk id="6" creationId="{76DF287B-68B6-DB88-71F2-8DD005798A1B}"/>
          </ac:spMkLst>
        </pc:spChg>
      </pc:sldChg>
      <pc:sldChg chg="modSp mod">
        <pc:chgData name="TADF Focus" userId="f80ad0ba3a0aa502" providerId="LiveId" clId="{35B8B021-211E-4D04-BB59-EF37C4015A5D}" dt="2022-12-12T09:22:42.400" v="488" actId="20577"/>
        <pc:sldMkLst>
          <pc:docMk/>
          <pc:sldMk cId="3080016475" sldId="1908"/>
        </pc:sldMkLst>
        <pc:spChg chg="mod">
          <ac:chgData name="TADF Focus" userId="f80ad0ba3a0aa502" providerId="LiveId" clId="{35B8B021-211E-4D04-BB59-EF37C4015A5D}" dt="2022-12-11T15:50:55.228" v="238" actId="20577"/>
          <ac:spMkLst>
            <pc:docMk/>
            <pc:sldMk cId="3080016475" sldId="1908"/>
            <ac:spMk id="2" creationId="{5F3A15F1-90DF-4208-9501-EEA1F7DEE7E1}"/>
          </ac:spMkLst>
        </pc:spChg>
        <pc:spChg chg="mod">
          <ac:chgData name="TADF Focus" userId="f80ad0ba3a0aa502" providerId="LiveId" clId="{35B8B021-211E-4D04-BB59-EF37C4015A5D}" dt="2022-12-12T09:22:42.400" v="488" actId="20577"/>
          <ac:spMkLst>
            <pc:docMk/>
            <pc:sldMk cId="3080016475" sldId="1908"/>
            <ac:spMk id="3" creationId="{04A51A78-F063-44A0-B916-34E7343C5A70}"/>
          </ac:spMkLst>
        </pc:spChg>
      </pc:sldChg>
      <pc:sldChg chg="modSp new mod">
        <pc:chgData name="TADF Focus" userId="f80ad0ba3a0aa502" providerId="LiveId" clId="{35B8B021-211E-4D04-BB59-EF37C4015A5D}" dt="2022-12-11T15:57:26.691" v="248" actId="20577"/>
        <pc:sldMkLst>
          <pc:docMk/>
          <pc:sldMk cId="365640871" sldId="1909"/>
        </pc:sldMkLst>
        <pc:spChg chg="mod">
          <ac:chgData name="TADF Focus" userId="f80ad0ba3a0aa502" providerId="LiveId" clId="{35B8B021-211E-4D04-BB59-EF37C4015A5D}" dt="2022-12-11T15:57:26.691" v="248" actId="20577"/>
          <ac:spMkLst>
            <pc:docMk/>
            <pc:sldMk cId="365640871" sldId="1909"/>
            <ac:spMk id="2" creationId="{9CE4600F-5645-720A-BB62-F9068CB45F31}"/>
          </ac:spMkLst>
        </pc:spChg>
      </pc:sldChg>
      <pc:sldChg chg="addSp delSp modSp new mod setBg">
        <pc:chgData name="TADF Focus" userId="f80ad0ba3a0aa502" providerId="LiveId" clId="{35B8B021-211E-4D04-BB59-EF37C4015A5D}" dt="2022-12-12T09:37:19.081" v="620" actId="20577"/>
        <pc:sldMkLst>
          <pc:docMk/>
          <pc:sldMk cId="3688395778" sldId="1910"/>
        </pc:sldMkLst>
        <pc:spChg chg="mod">
          <ac:chgData name="TADF Focus" userId="f80ad0ba3a0aa502" providerId="LiveId" clId="{35B8B021-211E-4D04-BB59-EF37C4015A5D}" dt="2022-12-12T09:37:19.081" v="620" actId="20577"/>
          <ac:spMkLst>
            <pc:docMk/>
            <pc:sldMk cId="3688395778" sldId="1910"/>
            <ac:spMk id="2" creationId="{614F406C-6423-B45B-CAB5-90348CBA6980}"/>
          </ac:spMkLst>
        </pc:spChg>
        <pc:spChg chg="del">
          <ac:chgData name="TADF Focus" userId="f80ad0ba3a0aa502" providerId="LiveId" clId="{35B8B021-211E-4D04-BB59-EF37C4015A5D}" dt="2022-12-12T09:34:21.909" v="563"/>
          <ac:spMkLst>
            <pc:docMk/>
            <pc:sldMk cId="3688395778" sldId="1910"/>
            <ac:spMk id="3" creationId="{50419B9A-A816-3D00-1480-0109A0B6FC48}"/>
          </ac:spMkLst>
        </pc:spChg>
        <pc:spChg chg="add">
          <ac:chgData name="TADF Focus" userId="f80ad0ba3a0aa502" providerId="LiveId" clId="{35B8B021-211E-4D04-BB59-EF37C4015A5D}" dt="2022-12-12T09:34:25.568" v="564" actId="26606"/>
          <ac:spMkLst>
            <pc:docMk/>
            <pc:sldMk cId="3688395778" sldId="1910"/>
            <ac:spMk id="9" creationId="{D4771268-CB57-404A-9271-370EB28F6090}"/>
          </ac:spMkLst>
        </pc:spChg>
        <pc:picChg chg="add mod">
          <ac:chgData name="TADF Focus" userId="f80ad0ba3a0aa502" providerId="LiveId" clId="{35B8B021-211E-4D04-BB59-EF37C4015A5D}" dt="2022-12-12T09:34:25.568" v="564" actId="26606"/>
          <ac:picMkLst>
            <pc:docMk/>
            <pc:sldMk cId="3688395778" sldId="1910"/>
            <ac:picMk id="4" creationId="{06D77A77-BDB8-314F-0A3B-2A2A58DB4E6A}"/>
          </ac:picMkLst>
        </pc:picChg>
      </pc:sldChg>
    </pc:docChg>
  </pc:docChgLst>
</pc:chgInfo>
</file>

<file path=ppt/diagrams/_rels/data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F8AFDB0-D205-4B33-9381-9F8D3F108884}"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12D86F5B-B2BE-4002-8353-46269592CEB9}">
      <dgm:prSet/>
      <dgm:spPr/>
      <dgm:t>
        <a:bodyPr/>
        <a:lstStyle/>
        <a:p>
          <a:r>
            <a:rPr lang="en-GB"/>
            <a:t>We wish to acknowledge Liberation, Feminist, LGBTQ2+, Black, Disability, ND, and Indigenous Psychologies and Theorists</a:t>
          </a:r>
          <a:endParaRPr lang="en-US"/>
        </a:p>
      </dgm:t>
    </dgm:pt>
    <dgm:pt modelId="{544A7057-7544-4CFF-8C8C-051E2A1B5C93}" type="parTrans" cxnId="{A053F455-B3E8-42C4-A172-BE2981DDBB7E}">
      <dgm:prSet/>
      <dgm:spPr/>
      <dgm:t>
        <a:bodyPr/>
        <a:lstStyle/>
        <a:p>
          <a:endParaRPr lang="en-US"/>
        </a:p>
      </dgm:t>
    </dgm:pt>
    <dgm:pt modelId="{810C2CF9-56B9-467E-B53E-CFF76602EB83}" type="sibTrans" cxnId="{A053F455-B3E8-42C4-A172-BE2981DDBB7E}">
      <dgm:prSet/>
      <dgm:spPr/>
      <dgm:t>
        <a:bodyPr/>
        <a:lstStyle/>
        <a:p>
          <a:endParaRPr lang="en-US"/>
        </a:p>
      </dgm:t>
    </dgm:pt>
    <dgm:pt modelId="{E38B2B1F-8413-4B97-A067-EC1E5C1A07C5}">
      <dgm:prSet custT="1"/>
      <dgm:spPr/>
      <dgm:t>
        <a:bodyPr/>
        <a:lstStyle/>
        <a:p>
          <a:r>
            <a:rPr lang="en-GB" sz="2800" i="1" dirty="0"/>
            <a:t>Regardless of our worldview we accept social inequalities exist and we are to a degree accepting of it whether aware or not?</a:t>
          </a:r>
          <a:endParaRPr lang="en-US" sz="2800" dirty="0"/>
        </a:p>
      </dgm:t>
    </dgm:pt>
    <dgm:pt modelId="{8B8ACA6C-6756-41E2-BE48-AFA17323E74B}" type="parTrans" cxnId="{847DA2E6-8E3D-415B-AA73-DFF0CF874B2D}">
      <dgm:prSet/>
      <dgm:spPr/>
      <dgm:t>
        <a:bodyPr/>
        <a:lstStyle/>
        <a:p>
          <a:endParaRPr lang="en-US"/>
        </a:p>
      </dgm:t>
    </dgm:pt>
    <dgm:pt modelId="{8EC76DFE-27F1-466A-9E68-3F689F065277}" type="sibTrans" cxnId="{847DA2E6-8E3D-415B-AA73-DFF0CF874B2D}">
      <dgm:prSet/>
      <dgm:spPr/>
      <dgm:t>
        <a:bodyPr/>
        <a:lstStyle/>
        <a:p>
          <a:endParaRPr lang="en-US"/>
        </a:p>
      </dgm:t>
    </dgm:pt>
    <dgm:pt modelId="{7D5EE0A3-0DAA-4F71-A8B6-0DCEB7B1C079}" type="pres">
      <dgm:prSet presAssocID="{CF8AFDB0-D205-4B33-9381-9F8D3F108884}" presName="linear" presStyleCnt="0">
        <dgm:presLayoutVars>
          <dgm:animLvl val="lvl"/>
          <dgm:resizeHandles val="exact"/>
        </dgm:presLayoutVars>
      </dgm:prSet>
      <dgm:spPr/>
    </dgm:pt>
    <dgm:pt modelId="{79F89CB6-0E8E-452C-A578-713B9B1F72C8}" type="pres">
      <dgm:prSet presAssocID="{12D86F5B-B2BE-4002-8353-46269592CEB9}" presName="parentText" presStyleLbl="node1" presStyleIdx="0" presStyleCnt="2">
        <dgm:presLayoutVars>
          <dgm:chMax val="0"/>
          <dgm:bulletEnabled val="1"/>
        </dgm:presLayoutVars>
      </dgm:prSet>
      <dgm:spPr/>
    </dgm:pt>
    <dgm:pt modelId="{31285E80-76B8-4EAF-A54D-88027D2FC6FF}" type="pres">
      <dgm:prSet presAssocID="{810C2CF9-56B9-467E-B53E-CFF76602EB83}" presName="spacer" presStyleCnt="0"/>
      <dgm:spPr/>
    </dgm:pt>
    <dgm:pt modelId="{DEDD8FF7-77D8-431D-ABDE-0782D6C8FF25}" type="pres">
      <dgm:prSet presAssocID="{E38B2B1F-8413-4B97-A067-EC1E5C1A07C5}" presName="parentText" presStyleLbl="node1" presStyleIdx="1" presStyleCnt="2">
        <dgm:presLayoutVars>
          <dgm:chMax val="0"/>
          <dgm:bulletEnabled val="1"/>
        </dgm:presLayoutVars>
      </dgm:prSet>
      <dgm:spPr/>
    </dgm:pt>
  </dgm:ptLst>
  <dgm:cxnLst>
    <dgm:cxn modelId="{9AD14F14-D7AA-420A-9FBA-6FB6A0F4705C}" type="presOf" srcId="{E38B2B1F-8413-4B97-A067-EC1E5C1A07C5}" destId="{DEDD8FF7-77D8-431D-ABDE-0782D6C8FF25}" srcOrd="0" destOrd="0" presId="urn:microsoft.com/office/officeart/2005/8/layout/vList2"/>
    <dgm:cxn modelId="{A053F455-B3E8-42C4-A172-BE2981DDBB7E}" srcId="{CF8AFDB0-D205-4B33-9381-9F8D3F108884}" destId="{12D86F5B-B2BE-4002-8353-46269592CEB9}" srcOrd="0" destOrd="0" parTransId="{544A7057-7544-4CFF-8C8C-051E2A1B5C93}" sibTransId="{810C2CF9-56B9-467E-B53E-CFF76602EB83}"/>
    <dgm:cxn modelId="{24FAE29A-939D-4F53-AFDC-D94CE6317F5F}" type="presOf" srcId="{CF8AFDB0-D205-4B33-9381-9F8D3F108884}" destId="{7D5EE0A3-0DAA-4F71-A8B6-0DCEB7B1C079}" srcOrd="0" destOrd="0" presId="urn:microsoft.com/office/officeart/2005/8/layout/vList2"/>
    <dgm:cxn modelId="{847DA2E6-8E3D-415B-AA73-DFF0CF874B2D}" srcId="{CF8AFDB0-D205-4B33-9381-9F8D3F108884}" destId="{E38B2B1F-8413-4B97-A067-EC1E5C1A07C5}" srcOrd="1" destOrd="0" parTransId="{8B8ACA6C-6756-41E2-BE48-AFA17323E74B}" sibTransId="{8EC76DFE-27F1-466A-9E68-3F689F065277}"/>
    <dgm:cxn modelId="{88E105E9-525C-4340-8B41-34994C6DBA2A}" type="presOf" srcId="{12D86F5B-B2BE-4002-8353-46269592CEB9}" destId="{79F89CB6-0E8E-452C-A578-713B9B1F72C8}" srcOrd="0" destOrd="0" presId="urn:microsoft.com/office/officeart/2005/8/layout/vList2"/>
    <dgm:cxn modelId="{B1A956E7-9DD1-47C9-8324-A24B9F58F03D}" type="presParOf" srcId="{7D5EE0A3-0DAA-4F71-A8B6-0DCEB7B1C079}" destId="{79F89CB6-0E8E-452C-A578-713B9B1F72C8}" srcOrd="0" destOrd="0" presId="urn:microsoft.com/office/officeart/2005/8/layout/vList2"/>
    <dgm:cxn modelId="{891F4FF5-918C-4598-975A-9811FFF2B450}" type="presParOf" srcId="{7D5EE0A3-0DAA-4F71-A8B6-0DCEB7B1C079}" destId="{31285E80-76B8-4EAF-A54D-88027D2FC6FF}" srcOrd="1" destOrd="0" presId="urn:microsoft.com/office/officeart/2005/8/layout/vList2"/>
    <dgm:cxn modelId="{A21E628A-4DA2-4024-95D7-307617D7D2AF}" type="presParOf" srcId="{7D5EE0A3-0DAA-4F71-A8B6-0DCEB7B1C079}" destId="{DEDD8FF7-77D8-431D-ABDE-0782D6C8FF2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2882D22-9704-4453-829A-22123FBF7AC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99754847-C37A-460D-A5E0-5338FE1BB32C}">
      <dgm:prSet/>
      <dgm:spPr/>
      <dgm:t>
        <a:bodyPr/>
        <a:lstStyle/>
        <a:p>
          <a:r>
            <a:rPr lang="en-GB"/>
            <a:t>Bio-Medical – Fix to make ‘normal’</a:t>
          </a:r>
          <a:endParaRPr lang="en-US"/>
        </a:p>
      </dgm:t>
    </dgm:pt>
    <dgm:pt modelId="{B46A853A-FA76-48B2-80BF-5CF3C8AF4BC8}" type="parTrans" cxnId="{79FBC597-4E59-4B0B-976C-E885F1EB41D6}">
      <dgm:prSet/>
      <dgm:spPr/>
      <dgm:t>
        <a:bodyPr/>
        <a:lstStyle/>
        <a:p>
          <a:endParaRPr lang="en-US"/>
        </a:p>
      </dgm:t>
    </dgm:pt>
    <dgm:pt modelId="{70A98F7D-DCEA-4182-B82B-2B60C17CFDA4}" type="sibTrans" cxnId="{79FBC597-4E59-4B0B-976C-E885F1EB41D6}">
      <dgm:prSet/>
      <dgm:spPr/>
      <dgm:t>
        <a:bodyPr/>
        <a:lstStyle/>
        <a:p>
          <a:endParaRPr lang="en-US"/>
        </a:p>
      </dgm:t>
    </dgm:pt>
    <dgm:pt modelId="{4A18FA28-37C7-4DFC-B1C5-9E4D7FFCFDA6}">
      <dgm:prSet/>
      <dgm:spPr/>
      <dgm:t>
        <a:bodyPr/>
        <a:lstStyle/>
        <a:p>
          <a:r>
            <a:rPr lang="en-GB"/>
            <a:t>Psycho – Fix self to cope / client growth</a:t>
          </a:r>
          <a:endParaRPr lang="en-US"/>
        </a:p>
      </dgm:t>
    </dgm:pt>
    <dgm:pt modelId="{0E69C47A-3C70-4A3E-8F97-E572C4F0C578}" type="parTrans" cxnId="{FF8A6818-1A49-41F6-B211-93F794ACA06F}">
      <dgm:prSet/>
      <dgm:spPr/>
      <dgm:t>
        <a:bodyPr/>
        <a:lstStyle/>
        <a:p>
          <a:endParaRPr lang="en-US"/>
        </a:p>
      </dgm:t>
    </dgm:pt>
    <dgm:pt modelId="{D1C2825D-36F0-4164-BF72-E19E9A7DC445}" type="sibTrans" cxnId="{FF8A6818-1A49-41F6-B211-93F794ACA06F}">
      <dgm:prSet/>
      <dgm:spPr/>
      <dgm:t>
        <a:bodyPr/>
        <a:lstStyle/>
        <a:p>
          <a:endParaRPr lang="en-US"/>
        </a:p>
      </dgm:t>
    </dgm:pt>
    <dgm:pt modelId="{DAA8F0AE-D5B8-486E-97A4-CE30A481E58C}">
      <dgm:prSet/>
      <dgm:spPr/>
      <dgm:t>
        <a:bodyPr/>
        <a:lstStyle/>
        <a:p>
          <a:r>
            <a:rPr lang="en-GB"/>
            <a:t>Body – Heal the body</a:t>
          </a:r>
          <a:endParaRPr lang="en-US"/>
        </a:p>
      </dgm:t>
    </dgm:pt>
    <dgm:pt modelId="{D8E8E043-2BEE-4F78-96C4-8A2A475E4479}" type="parTrans" cxnId="{3BDA6816-88C4-4915-AD35-D7477DAE9F7C}">
      <dgm:prSet/>
      <dgm:spPr/>
      <dgm:t>
        <a:bodyPr/>
        <a:lstStyle/>
        <a:p>
          <a:endParaRPr lang="en-US"/>
        </a:p>
      </dgm:t>
    </dgm:pt>
    <dgm:pt modelId="{8251C0D5-A903-4E80-B83B-A3937E16DFF0}" type="sibTrans" cxnId="{3BDA6816-88C4-4915-AD35-D7477DAE9F7C}">
      <dgm:prSet/>
      <dgm:spPr/>
      <dgm:t>
        <a:bodyPr/>
        <a:lstStyle/>
        <a:p>
          <a:endParaRPr lang="en-US"/>
        </a:p>
      </dgm:t>
    </dgm:pt>
    <dgm:pt modelId="{14BD99AA-889E-4DA2-A0A1-1530F6DA8048}">
      <dgm:prSet/>
      <dgm:spPr/>
      <dgm:t>
        <a:bodyPr/>
        <a:lstStyle/>
        <a:p>
          <a:r>
            <a:rPr lang="en-GB"/>
            <a:t>Structural  – Society needs to be fixed (Identity Affirming model)</a:t>
          </a:r>
          <a:endParaRPr lang="en-US"/>
        </a:p>
      </dgm:t>
    </dgm:pt>
    <dgm:pt modelId="{7C288483-5348-400F-BF4D-A0FADF101C79}" type="parTrans" cxnId="{1B4ADBC9-E703-453F-9790-A6B463027E87}">
      <dgm:prSet/>
      <dgm:spPr/>
      <dgm:t>
        <a:bodyPr/>
        <a:lstStyle/>
        <a:p>
          <a:endParaRPr lang="en-US"/>
        </a:p>
      </dgm:t>
    </dgm:pt>
    <dgm:pt modelId="{0EEBAFBC-EF37-4CB2-A83F-C945816B7D36}" type="sibTrans" cxnId="{1B4ADBC9-E703-453F-9790-A6B463027E87}">
      <dgm:prSet/>
      <dgm:spPr/>
      <dgm:t>
        <a:bodyPr/>
        <a:lstStyle/>
        <a:p>
          <a:endParaRPr lang="en-US"/>
        </a:p>
      </dgm:t>
    </dgm:pt>
    <dgm:pt modelId="{7E85F14E-A9F1-4031-8C76-FAE012D64C38}">
      <dgm:prSet/>
      <dgm:spPr/>
      <dgm:t>
        <a:bodyPr/>
        <a:lstStyle/>
        <a:p>
          <a:r>
            <a:rPr lang="en-GB"/>
            <a:t>Intergenerational – Intergenerational Healing</a:t>
          </a:r>
          <a:endParaRPr lang="en-US"/>
        </a:p>
      </dgm:t>
    </dgm:pt>
    <dgm:pt modelId="{E7BAF39C-CA30-4C83-ABD2-F0778EF00EA8}" type="parTrans" cxnId="{252DD32B-2F19-4F92-BFF5-0383E7396729}">
      <dgm:prSet/>
      <dgm:spPr/>
      <dgm:t>
        <a:bodyPr/>
        <a:lstStyle/>
        <a:p>
          <a:endParaRPr lang="en-US"/>
        </a:p>
      </dgm:t>
    </dgm:pt>
    <dgm:pt modelId="{A70DA11E-0FA1-44D7-99AE-12ED9D6A0DF0}" type="sibTrans" cxnId="{252DD32B-2F19-4F92-BFF5-0383E7396729}">
      <dgm:prSet/>
      <dgm:spPr/>
      <dgm:t>
        <a:bodyPr/>
        <a:lstStyle/>
        <a:p>
          <a:endParaRPr lang="en-US"/>
        </a:p>
      </dgm:t>
    </dgm:pt>
    <dgm:pt modelId="{D8F9A00B-8214-4200-89CF-33D6C132C7FD}">
      <dgm:prSet/>
      <dgm:spPr/>
      <dgm:t>
        <a:bodyPr/>
        <a:lstStyle/>
        <a:p>
          <a:r>
            <a:rPr lang="en-GB"/>
            <a:t>Spiritual – Spiritual affirmation / deficit</a:t>
          </a:r>
          <a:endParaRPr lang="en-US"/>
        </a:p>
      </dgm:t>
    </dgm:pt>
    <dgm:pt modelId="{9C103832-3F53-4C23-B14E-086EED25703D}" type="parTrans" cxnId="{70FB6FF3-84F2-4408-B857-F3A4B511A361}">
      <dgm:prSet/>
      <dgm:spPr/>
      <dgm:t>
        <a:bodyPr/>
        <a:lstStyle/>
        <a:p>
          <a:endParaRPr lang="en-US"/>
        </a:p>
      </dgm:t>
    </dgm:pt>
    <dgm:pt modelId="{8900144B-0AFE-41D9-9FA7-C3319241888E}" type="sibTrans" cxnId="{70FB6FF3-84F2-4408-B857-F3A4B511A361}">
      <dgm:prSet/>
      <dgm:spPr/>
      <dgm:t>
        <a:bodyPr/>
        <a:lstStyle/>
        <a:p>
          <a:endParaRPr lang="en-US"/>
        </a:p>
      </dgm:t>
    </dgm:pt>
    <dgm:pt modelId="{F9C2C9E0-FE88-4598-84C2-CE1C91DB9052}">
      <dgm:prSet/>
      <dgm:spPr/>
      <dgm:t>
        <a:bodyPr/>
        <a:lstStyle/>
        <a:p>
          <a:r>
            <a:rPr lang="en-GB" dirty="0"/>
            <a:t>Moral – Punishment for deeds e.g., karma</a:t>
          </a:r>
          <a:endParaRPr lang="en-US" dirty="0"/>
        </a:p>
      </dgm:t>
    </dgm:pt>
    <dgm:pt modelId="{5F1E903B-C87A-4556-80C6-D730D9F04C63}" type="parTrans" cxnId="{C286D70A-889B-4FC3-9EC7-C8B23BFF9AC4}">
      <dgm:prSet/>
      <dgm:spPr/>
      <dgm:t>
        <a:bodyPr/>
        <a:lstStyle/>
        <a:p>
          <a:endParaRPr lang="en-US"/>
        </a:p>
      </dgm:t>
    </dgm:pt>
    <dgm:pt modelId="{44C4B23E-BF4A-408F-8618-420C332BA45E}" type="sibTrans" cxnId="{C286D70A-889B-4FC3-9EC7-C8B23BFF9AC4}">
      <dgm:prSet/>
      <dgm:spPr/>
      <dgm:t>
        <a:bodyPr/>
        <a:lstStyle/>
        <a:p>
          <a:endParaRPr lang="en-US"/>
        </a:p>
      </dgm:t>
    </dgm:pt>
    <dgm:pt modelId="{DD68834E-D426-4523-94A3-BA157FEED6AF}">
      <dgm:prSet/>
      <dgm:spPr/>
      <dgm:t>
        <a:bodyPr/>
        <a:lstStyle/>
        <a:p>
          <a:r>
            <a:rPr lang="en-GB"/>
            <a:t>Tragedy – Perpetual Victim (seen as needing help) – Societal Model</a:t>
          </a:r>
          <a:endParaRPr lang="en-US"/>
        </a:p>
      </dgm:t>
    </dgm:pt>
    <dgm:pt modelId="{B7A7B07A-0E26-4C68-8662-68F14F7C9D42}" type="parTrans" cxnId="{60C787C4-28AD-4575-8573-B74A9F1DD4D9}">
      <dgm:prSet/>
      <dgm:spPr/>
      <dgm:t>
        <a:bodyPr/>
        <a:lstStyle/>
        <a:p>
          <a:endParaRPr lang="en-US"/>
        </a:p>
      </dgm:t>
    </dgm:pt>
    <dgm:pt modelId="{28731615-D433-414D-904B-D608F7AF4EB5}" type="sibTrans" cxnId="{60C787C4-28AD-4575-8573-B74A9F1DD4D9}">
      <dgm:prSet/>
      <dgm:spPr/>
      <dgm:t>
        <a:bodyPr/>
        <a:lstStyle/>
        <a:p>
          <a:endParaRPr lang="en-US"/>
        </a:p>
      </dgm:t>
    </dgm:pt>
    <dgm:pt modelId="{22DE7E17-E1BC-42FB-93F3-A9DC4F3D19A8}">
      <dgm:prSet/>
      <dgm:spPr/>
      <dgm:t>
        <a:bodyPr/>
        <a:lstStyle/>
        <a:p>
          <a:r>
            <a:rPr lang="en-GB"/>
            <a:t>Culturally Led – Group knowledge led e.g. Ethnocentric, Eurocentric </a:t>
          </a:r>
          <a:endParaRPr lang="en-US"/>
        </a:p>
      </dgm:t>
    </dgm:pt>
    <dgm:pt modelId="{3DCDF0DF-FB41-4332-9774-BF8BF8626D68}" type="parTrans" cxnId="{4B2693B2-E557-4F13-8133-A2143FBD8261}">
      <dgm:prSet/>
      <dgm:spPr/>
      <dgm:t>
        <a:bodyPr/>
        <a:lstStyle/>
        <a:p>
          <a:endParaRPr lang="en-US"/>
        </a:p>
      </dgm:t>
    </dgm:pt>
    <dgm:pt modelId="{202CF1E9-E29A-4B4E-9E00-0D6445EAB988}" type="sibTrans" cxnId="{4B2693B2-E557-4F13-8133-A2143FBD8261}">
      <dgm:prSet/>
      <dgm:spPr/>
      <dgm:t>
        <a:bodyPr/>
        <a:lstStyle/>
        <a:p>
          <a:endParaRPr lang="en-US"/>
        </a:p>
      </dgm:t>
    </dgm:pt>
    <dgm:pt modelId="{7F6F31CF-808C-4196-AAB1-388E4AC0C6D8}">
      <dgm:prSet/>
      <dgm:spPr/>
      <dgm:t>
        <a:bodyPr/>
        <a:lstStyle/>
        <a:p>
          <a:r>
            <a:rPr lang="en-GB" i="1"/>
            <a:t>Risk: Safety aware but not of what's helpful to client..</a:t>
          </a:r>
          <a:endParaRPr lang="en-US"/>
        </a:p>
      </dgm:t>
    </dgm:pt>
    <dgm:pt modelId="{33186DF3-C628-47BB-ABC7-D06CA7BB46BA}" type="parTrans" cxnId="{A7EDBBEB-1E8A-4D74-BDA0-CF575DD6F1AF}">
      <dgm:prSet/>
      <dgm:spPr/>
      <dgm:t>
        <a:bodyPr/>
        <a:lstStyle/>
        <a:p>
          <a:endParaRPr lang="en-US"/>
        </a:p>
      </dgm:t>
    </dgm:pt>
    <dgm:pt modelId="{F2305122-4DCC-4588-A359-4C55ADB2853B}" type="sibTrans" cxnId="{A7EDBBEB-1E8A-4D74-BDA0-CF575DD6F1AF}">
      <dgm:prSet/>
      <dgm:spPr/>
      <dgm:t>
        <a:bodyPr/>
        <a:lstStyle/>
        <a:p>
          <a:endParaRPr lang="en-US"/>
        </a:p>
      </dgm:t>
    </dgm:pt>
    <dgm:pt modelId="{9D55DD01-7A2F-46DC-A325-F7F2EAAFCA38}" type="pres">
      <dgm:prSet presAssocID="{02882D22-9704-4453-829A-22123FBF7ACE}" presName="diagram" presStyleCnt="0">
        <dgm:presLayoutVars>
          <dgm:dir/>
          <dgm:resizeHandles val="exact"/>
        </dgm:presLayoutVars>
      </dgm:prSet>
      <dgm:spPr/>
    </dgm:pt>
    <dgm:pt modelId="{57A5E7EB-22DA-4365-A962-C4CB639A2788}" type="pres">
      <dgm:prSet presAssocID="{99754847-C37A-460D-A5E0-5338FE1BB32C}" presName="node" presStyleLbl="node1" presStyleIdx="0" presStyleCnt="10">
        <dgm:presLayoutVars>
          <dgm:bulletEnabled val="1"/>
        </dgm:presLayoutVars>
      </dgm:prSet>
      <dgm:spPr/>
    </dgm:pt>
    <dgm:pt modelId="{67DE60E3-4814-46E9-A156-E3ED3A155344}" type="pres">
      <dgm:prSet presAssocID="{70A98F7D-DCEA-4182-B82B-2B60C17CFDA4}" presName="sibTrans" presStyleCnt="0"/>
      <dgm:spPr/>
    </dgm:pt>
    <dgm:pt modelId="{FF7957ED-9EB1-4867-9931-3FBC3EFDD882}" type="pres">
      <dgm:prSet presAssocID="{4A18FA28-37C7-4DFC-B1C5-9E4D7FFCFDA6}" presName="node" presStyleLbl="node1" presStyleIdx="1" presStyleCnt="10">
        <dgm:presLayoutVars>
          <dgm:bulletEnabled val="1"/>
        </dgm:presLayoutVars>
      </dgm:prSet>
      <dgm:spPr/>
    </dgm:pt>
    <dgm:pt modelId="{9137337E-2104-433F-8252-964D2311C7F7}" type="pres">
      <dgm:prSet presAssocID="{D1C2825D-36F0-4164-BF72-E19E9A7DC445}" presName="sibTrans" presStyleCnt="0"/>
      <dgm:spPr/>
    </dgm:pt>
    <dgm:pt modelId="{EA51C376-62A3-4A3E-A31C-8CE5213541F1}" type="pres">
      <dgm:prSet presAssocID="{DAA8F0AE-D5B8-486E-97A4-CE30A481E58C}" presName="node" presStyleLbl="node1" presStyleIdx="2" presStyleCnt="10">
        <dgm:presLayoutVars>
          <dgm:bulletEnabled val="1"/>
        </dgm:presLayoutVars>
      </dgm:prSet>
      <dgm:spPr/>
    </dgm:pt>
    <dgm:pt modelId="{BA942A37-24E6-45C4-9EC6-0AEE7226855D}" type="pres">
      <dgm:prSet presAssocID="{8251C0D5-A903-4E80-B83B-A3937E16DFF0}" presName="sibTrans" presStyleCnt="0"/>
      <dgm:spPr/>
    </dgm:pt>
    <dgm:pt modelId="{7FC12FDB-FEFE-4872-BAD8-E2642B76CF6F}" type="pres">
      <dgm:prSet presAssocID="{14BD99AA-889E-4DA2-A0A1-1530F6DA8048}" presName="node" presStyleLbl="node1" presStyleIdx="3" presStyleCnt="10">
        <dgm:presLayoutVars>
          <dgm:bulletEnabled val="1"/>
        </dgm:presLayoutVars>
      </dgm:prSet>
      <dgm:spPr/>
    </dgm:pt>
    <dgm:pt modelId="{FEB8489D-CC8A-4ABC-BBA4-AAA7432E1E06}" type="pres">
      <dgm:prSet presAssocID="{0EEBAFBC-EF37-4CB2-A83F-C945816B7D36}" presName="sibTrans" presStyleCnt="0"/>
      <dgm:spPr/>
    </dgm:pt>
    <dgm:pt modelId="{3E85D6A5-9C4F-4AAA-A223-C805D7AFE9FE}" type="pres">
      <dgm:prSet presAssocID="{7E85F14E-A9F1-4031-8C76-FAE012D64C38}" presName="node" presStyleLbl="node1" presStyleIdx="4" presStyleCnt="10">
        <dgm:presLayoutVars>
          <dgm:bulletEnabled val="1"/>
        </dgm:presLayoutVars>
      </dgm:prSet>
      <dgm:spPr/>
    </dgm:pt>
    <dgm:pt modelId="{CC8D86ED-1328-4726-B18B-53DF86A6109B}" type="pres">
      <dgm:prSet presAssocID="{A70DA11E-0FA1-44D7-99AE-12ED9D6A0DF0}" presName="sibTrans" presStyleCnt="0"/>
      <dgm:spPr/>
    </dgm:pt>
    <dgm:pt modelId="{E40CB1CD-99C4-40AF-A00D-C0E72260F82C}" type="pres">
      <dgm:prSet presAssocID="{D8F9A00B-8214-4200-89CF-33D6C132C7FD}" presName="node" presStyleLbl="node1" presStyleIdx="5" presStyleCnt="10">
        <dgm:presLayoutVars>
          <dgm:bulletEnabled val="1"/>
        </dgm:presLayoutVars>
      </dgm:prSet>
      <dgm:spPr/>
    </dgm:pt>
    <dgm:pt modelId="{DE11892C-12D6-44DF-ADD6-DAFC4064DAE4}" type="pres">
      <dgm:prSet presAssocID="{8900144B-0AFE-41D9-9FA7-C3319241888E}" presName="sibTrans" presStyleCnt="0"/>
      <dgm:spPr/>
    </dgm:pt>
    <dgm:pt modelId="{9F057E7E-8618-4ED0-A46B-0458DDDC53CC}" type="pres">
      <dgm:prSet presAssocID="{F9C2C9E0-FE88-4598-84C2-CE1C91DB9052}" presName="node" presStyleLbl="node1" presStyleIdx="6" presStyleCnt="10">
        <dgm:presLayoutVars>
          <dgm:bulletEnabled val="1"/>
        </dgm:presLayoutVars>
      </dgm:prSet>
      <dgm:spPr/>
    </dgm:pt>
    <dgm:pt modelId="{844FE09E-878E-401B-A40D-289D7EF4C0E4}" type="pres">
      <dgm:prSet presAssocID="{44C4B23E-BF4A-408F-8618-420C332BA45E}" presName="sibTrans" presStyleCnt="0"/>
      <dgm:spPr/>
    </dgm:pt>
    <dgm:pt modelId="{A3C6473D-925E-4A0B-812D-2524C412DDA2}" type="pres">
      <dgm:prSet presAssocID="{DD68834E-D426-4523-94A3-BA157FEED6AF}" presName="node" presStyleLbl="node1" presStyleIdx="7" presStyleCnt="10">
        <dgm:presLayoutVars>
          <dgm:bulletEnabled val="1"/>
        </dgm:presLayoutVars>
      </dgm:prSet>
      <dgm:spPr/>
    </dgm:pt>
    <dgm:pt modelId="{095F6886-4B3D-428D-856F-DDDEAFDD0D2D}" type="pres">
      <dgm:prSet presAssocID="{28731615-D433-414D-904B-D608F7AF4EB5}" presName="sibTrans" presStyleCnt="0"/>
      <dgm:spPr/>
    </dgm:pt>
    <dgm:pt modelId="{3C267D5F-A837-49CA-80FF-CD63E3F65FE6}" type="pres">
      <dgm:prSet presAssocID="{22DE7E17-E1BC-42FB-93F3-A9DC4F3D19A8}" presName="node" presStyleLbl="node1" presStyleIdx="8" presStyleCnt="10">
        <dgm:presLayoutVars>
          <dgm:bulletEnabled val="1"/>
        </dgm:presLayoutVars>
      </dgm:prSet>
      <dgm:spPr/>
    </dgm:pt>
    <dgm:pt modelId="{0FE10DDD-3114-44AE-8C45-5BFB89DAA581}" type="pres">
      <dgm:prSet presAssocID="{202CF1E9-E29A-4B4E-9E00-0D6445EAB988}" presName="sibTrans" presStyleCnt="0"/>
      <dgm:spPr/>
    </dgm:pt>
    <dgm:pt modelId="{75C878BF-FB9D-4FAD-86EE-C0D1442A178A}" type="pres">
      <dgm:prSet presAssocID="{7F6F31CF-808C-4196-AAB1-388E4AC0C6D8}" presName="node" presStyleLbl="node1" presStyleIdx="9" presStyleCnt="10">
        <dgm:presLayoutVars>
          <dgm:bulletEnabled val="1"/>
        </dgm:presLayoutVars>
      </dgm:prSet>
      <dgm:spPr/>
    </dgm:pt>
  </dgm:ptLst>
  <dgm:cxnLst>
    <dgm:cxn modelId="{C286D70A-889B-4FC3-9EC7-C8B23BFF9AC4}" srcId="{02882D22-9704-4453-829A-22123FBF7ACE}" destId="{F9C2C9E0-FE88-4598-84C2-CE1C91DB9052}" srcOrd="6" destOrd="0" parTransId="{5F1E903B-C87A-4556-80C6-D730D9F04C63}" sibTransId="{44C4B23E-BF4A-408F-8618-420C332BA45E}"/>
    <dgm:cxn modelId="{3BDA6816-88C4-4915-AD35-D7477DAE9F7C}" srcId="{02882D22-9704-4453-829A-22123FBF7ACE}" destId="{DAA8F0AE-D5B8-486E-97A4-CE30A481E58C}" srcOrd="2" destOrd="0" parTransId="{D8E8E043-2BEE-4F78-96C4-8A2A475E4479}" sibTransId="{8251C0D5-A903-4E80-B83B-A3937E16DFF0}"/>
    <dgm:cxn modelId="{FF8A6818-1A49-41F6-B211-93F794ACA06F}" srcId="{02882D22-9704-4453-829A-22123FBF7ACE}" destId="{4A18FA28-37C7-4DFC-B1C5-9E4D7FFCFDA6}" srcOrd="1" destOrd="0" parTransId="{0E69C47A-3C70-4A3E-8F97-E572C4F0C578}" sibTransId="{D1C2825D-36F0-4164-BF72-E19E9A7DC445}"/>
    <dgm:cxn modelId="{1ADF4221-1759-4541-961C-39491CF4DE28}" type="presOf" srcId="{22DE7E17-E1BC-42FB-93F3-A9DC4F3D19A8}" destId="{3C267D5F-A837-49CA-80FF-CD63E3F65FE6}" srcOrd="0" destOrd="0" presId="urn:microsoft.com/office/officeart/2005/8/layout/default"/>
    <dgm:cxn modelId="{252DD32B-2F19-4F92-BFF5-0383E7396729}" srcId="{02882D22-9704-4453-829A-22123FBF7ACE}" destId="{7E85F14E-A9F1-4031-8C76-FAE012D64C38}" srcOrd="4" destOrd="0" parTransId="{E7BAF39C-CA30-4C83-ABD2-F0778EF00EA8}" sibTransId="{A70DA11E-0FA1-44D7-99AE-12ED9D6A0DF0}"/>
    <dgm:cxn modelId="{7BDEE85C-0142-4A77-8A70-80E22D1B567D}" type="presOf" srcId="{DAA8F0AE-D5B8-486E-97A4-CE30A481E58C}" destId="{EA51C376-62A3-4A3E-A31C-8CE5213541F1}" srcOrd="0" destOrd="0" presId="urn:microsoft.com/office/officeart/2005/8/layout/default"/>
    <dgm:cxn modelId="{4A5AD266-0993-4671-9446-12EF22DF4980}" type="presOf" srcId="{7F6F31CF-808C-4196-AAB1-388E4AC0C6D8}" destId="{75C878BF-FB9D-4FAD-86EE-C0D1442A178A}" srcOrd="0" destOrd="0" presId="urn:microsoft.com/office/officeart/2005/8/layout/default"/>
    <dgm:cxn modelId="{A3F34F47-6622-495F-BAA9-31B8FC6475C8}" type="presOf" srcId="{14BD99AA-889E-4DA2-A0A1-1530F6DA8048}" destId="{7FC12FDB-FEFE-4872-BAD8-E2642B76CF6F}" srcOrd="0" destOrd="0" presId="urn:microsoft.com/office/officeart/2005/8/layout/default"/>
    <dgm:cxn modelId="{A2C7E68F-393C-4008-ABB5-8C7034A8DCF0}" type="presOf" srcId="{99754847-C37A-460D-A5E0-5338FE1BB32C}" destId="{57A5E7EB-22DA-4365-A962-C4CB639A2788}" srcOrd="0" destOrd="0" presId="urn:microsoft.com/office/officeart/2005/8/layout/default"/>
    <dgm:cxn modelId="{79FBC597-4E59-4B0B-976C-E885F1EB41D6}" srcId="{02882D22-9704-4453-829A-22123FBF7ACE}" destId="{99754847-C37A-460D-A5E0-5338FE1BB32C}" srcOrd="0" destOrd="0" parTransId="{B46A853A-FA76-48B2-80BF-5CF3C8AF4BC8}" sibTransId="{70A98F7D-DCEA-4182-B82B-2B60C17CFDA4}"/>
    <dgm:cxn modelId="{96D348A7-7AD7-4D19-A838-A87DCCFAAF06}" type="presOf" srcId="{02882D22-9704-4453-829A-22123FBF7ACE}" destId="{9D55DD01-7A2F-46DC-A325-F7F2EAAFCA38}" srcOrd="0" destOrd="0" presId="urn:microsoft.com/office/officeart/2005/8/layout/default"/>
    <dgm:cxn modelId="{130337AE-03F1-42C7-880D-35210ABD95B2}" type="presOf" srcId="{DD68834E-D426-4523-94A3-BA157FEED6AF}" destId="{A3C6473D-925E-4A0B-812D-2524C412DDA2}" srcOrd="0" destOrd="0" presId="urn:microsoft.com/office/officeart/2005/8/layout/default"/>
    <dgm:cxn modelId="{4B2693B2-E557-4F13-8133-A2143FBD8261}" srcId="{02882D22-9704-4453-829A-22123FBF7ACE}" destId="{22DE7E17-E1BC-42FB-93F3-A9DC4F3D19A8}" srcOrd="8" destOrd="0" parTransId="{3DCDF0DF-FB41-4332-9774-BF8BF8626D68}" sibTransId="{202CF1E9-E29A-4B4E-9E00-0D6445EAB988}"/>
    <dgm:cxn modelId="{6B2C43B6-F6DA-434B-9B11-6B0C6934B610}" type="presOf" srcId="{4A18FA28-37C7-4DFC-B1C5-9E4D7FFCFDA6}" destId="{FF7957ED-9EB1-4867-9931-3FBC3EFDD882}" srcOrd="0" destOrd="0" presId="urn:microsoft.com/office/officeart/2005/8/layout/default"/>
    <dgm:cxn modelId="{60C787C4-28AD-4575-8573-B74A9F1DD4D9}" srcId="{02882D22-9704-4453-829A-22123FBF7ACE}" destId="{DD68834E-D426-4523-94A3-BA157FEED6AF}" srcOrd="7" destOrd="0" parTransId="{B7A7B07A-0E26-4C68-8662-68F14F7C9D42}" sibTransId="{28731615-D433-414D-904B-D608F7AF4EB5}"/>
    <dgm:cxn modelId="{2C2497C9-2053-4A07-A372-AB386E3564AE}" type="presOf" srcId="{7E85F14E-A9F1-4031-8C76-FAE012D64C38}" destId="{3E85D6A5-9C4F-4AAA-A223-C805D7AFE9FE}" srcOrd="0" destOrd="0" presId="urn:microsoft.com/office/officeart/2005/8/layout/default"/>
    <dgm:cxn modelId="{1B4ADBC9-E703-453F-9790-A6B463027E87}" srcId="{02882D22-9704-4453-829A-22123FBF7ACE}" destId="{14BD99AA-889E-4DA2-A0A1-1530F6DA8048}" srcOrd="3" destOrd="0" parTransId="{7C288483-5348-400F-BF4D-A0FADF101C79}" sibTransId="{0EEBAFBC-EF37-4CB2-A83F-C945816B7D36}"/>
    <dgm:cxn modelId="{403503E3-F927-4DEB-99D8-361F49A32AA7}" type="presOf" srcId="{F9C2C9E0-FE88-4598-84C2-CE1C91DB9052}" destId="{9F057E7E-8618-4ED0-A46B-0458DDDC53CC}" srcOrd="0" destOrd="0" presId="urn:microsoft.com/office/officeart/2005/8/layout/default"/>
    <dgm:cxn modelId="{E6A298E7-9A28-4406-A5B8-5D2042183391}" type="presOf" srcId="{D8F9A00B-8214-4200-89CF-33D6C132C7FD}" destId="{E40CB1CD-99C4-40AF-A00D-C0E72260F82C}" srcOrd="0" destOrd="0" presId="urn:microsoft.com/office/officeart/2005/8/layout/default"/>
    <dgm:cxn modelId="{A7EDBBEB-1E8A-4D74-BDA0-CF575DD6F1AF}" srcId="{02882D22-9704-4453-829A-22123FBF7ACE}" destId="{7F6F31CF-808C-4196-AAB1-388E4AC0C6D8}" srcOrd="9" destOrd="0" parTransId="{33186DF3-C628-47BB-ABC7-D06CA7BB46BA}" sibTransId="{F2305122-4DCC-4588-A359-4C55ADB2853B}"/>
    <dgm:cxn modelId="{70FB6FF3-84F2-4408-B857-F3A4B511A361}" srcId="{02882D22-9704-4453-829A-22123FBF7ACE}" destId="{D8F9A00B-8214-4200-89CF-33D6C132C7FD}" srcOrd="5" destOrd="0" parTransId="{9C103832-3F53-4C23-B14E-086EED25703D}" sibTransId="{8900144B-0AFE-41D9-9FA7-C3319241888E}"/>
    <dgm:cxn modelId="{6E7E191D-C7FC-4A9A-B89D-1618805177E2}" type="presParOf" srcId="{9D55DD01-7A2F-46DC-A325-F7F2EAAFCA38}" destId="{57A5E7EB-22DA-4365-A962-C4CB639A2788}" srcOrd="0" destOrd="0" presId="urn:microsoft.com/office/officeart/2005/8/layout/default"/>
    <dgm:cxn modelId="{67C4170B-119E-480B-BFB5-C7CBAFC30270}" type="presParOf" srcId="{9D55DD01-7A2F-46DC-A325-F7F2EAAFCA38}" destId="{67DE60E3-4814-46E9-A156-E3ED3A155344}" srcOrd="1" destOrd="0" presId="urn:microsoft.com/office/officeart/2005/8/layout/default"/>
    <dgm:cxn modelId="{7A7A8318-2984-4F2A-8830-5663CF4C49F7}" type="presParOf" srcId="{9D55DD01-7A2F-46DC-A325-F7F2EAAFCA38}" destId="{FF7957ED-9EB1-4867-9931-3FBC3EFDD882}" srcOrd="2" destOrd="0" presId="urn:microsoft.com/office/officeart/2005/8/layout/default"/>
    <dgm:cxn modelId="{891506BA-4F68-46B5-830A-27D0F6FE047A}" type="presParOf" srcId="{9D55DD01-7A2F-46DC-A325-F7F2EAAFCA38}" destId="{9137337E-2104-433F-8252-964D2311C7F7}" srcOrd="3" destOrd="0" presId="urn:microsoft.com/office/officeart/2005/8/layout/default"/>
    <dgm:cxn modelId="{0544C41D-3060-45CF-AA93-630934B37482}" type="presParOf" srcId="{9D55DD01-7A2F-46DC-A325-F7F2EAAFCA38}" destId="{EA51C376-62A3-4A3E-A31C-8CE5213541F1}" srcOrd="4" destOrd="0" presId="urn:microsoft.com/office/officeart/2005/8/layout/default"/>
    <dgm:cxn modelId="{36EF2999-1639-4960-900A-9D7B6C90F42D}" type="presParOf" srcId="{9D55DD01-7A2F-46DC-A325-F7F2EAAFCA38}" destId="{BA942A37-24E6-45C4-9EC6-0AEE7226855D}" srcOrd="5" destOrd="0" presId="urn:microsoft.com/office/officeart/2005/8/layout/default"/>
    <dgm:cxn modelId="{CCD4333D-AA6F-4764-B64B-AE4874153BB0}" type="presParOf" srcId="{9D55DD01-7A2F-46DC-A325-F7F2EAAFCA38}" destId="{7FC12FDB-FEFE-4872-BAD8-E2642B76CF6F}" srcOrd="6" destOrd="0" presId="urn:microsoft.com/office/officeart/2005/8/layout/default"/>
    <dgm:cxn modelId="{8CE47D2A-2A59-40F4-83C1-CA0397169F07}" type="presParOf" srcId="{9D55DD01-7A2F-46DC-A325-F7F2EAAFCA38}" destId="{FEB8489D-CC8A-4ABC-BBA4-AAA7432E1E06}" srcOrd="7" destOrd="0" presId="urn:microsoft.com/office/officeart/2005/8/layout/default"/>
    <dgm:cxn modelId="{EF4D371F-013B-425C-94CD-78E6357783A3}" type="presParOf" srcId="{9D55DD01-7A2F-46DC-A325-F7F2EAAFCA38}" destId="{3E85D6A5-9C4F-4AAA-A223-C805D7AFE9FE}" srcOrd="8" destOrd="0" presId="urn:microsoft.com/office/officeart/2005/8/layout/default"/>
    <dgm:cxn modelId="{225868D4-1415-4141-B018-B1A13268C733}" type="presParOf" srcId="{9D55DD01-7A2F-46DC-A325-F7F2EAAFCA38}" destId="{CC8D86ED-1328-4726-B18B-53DF86A6109B}" srcOrd="9" destOrd="0" presId="urn:microsoft.com/office/officeart/2005/8/layout/default"/>
    <dgm:cxn modelId="{909F61BB-0C18-45D5-B277-77FD32F26891}" type="presParOf" srcId="{9D55DD01-7A2F-46DC-A325-F7F2EAAFCA38}" destId="{E40CB1CD-99C4-40AF-A00D-C0E72260F82C}" srcOrd="10" destOrd="0" presId="urn:microsoft.com/office/officeart/2005/8/layout/default"/>
    <dgm:cxn modelId="{DDA880D6-9301-4AB9-9465-024073B3645F}" type="presParOf" srcId="{9D55DD01-7A2F-46DC-A325-F7F2EAAFCA38}" destId="{DE11892C-12D6-44DF-ADD6-DAFC4064DAE4}" srcOrd="11" destOrd="0" presId="urn:microsoft.com/office/officeart/2005/8/layout/default"/>
    <dgm:cxn modelId="{128ABCBC-8CAC-4D20-851F-5926E3BB0AAD}" type="presParOf" srcId="{9D55DD01-7A2F-46DC-A325-F7F2EAAFCA38}" destId="{9F057E7E-8618-4ED0-A46B-0458DDDC53CC}" srcOrd="12" destOrd="0" presId="urn:microsoft.com/office/officeart/2005/8/layout/default"/>
    <dgm:cxn modelId="{7E2650DE-EBE6-46CD-B268-5305F7D1B47E}" type="presParOf" srcId="{9D55DD01-7A2F-46DC-A325-F7F2EAAFCA38}" destId="{844FE09E-878E-401B-A40D-289D7EF4C0E4}" srcOrd="13" destOrd="0" presId="urn:microsoft.com/office/officeart/2005/8/layout/default"/>
    <dgm:cxn modelId="{84FE6720-23A5-4371-AE81-70B02F2CDE5B}" type="presParOf" srcId="{9D55DD01-7A2F-46DC-A325-F7F2EAAFCA38}" destId="{A3C6473D-925E-4A0B-812D-2524C412DDA2}" srcOrd="14" destOrd="0" presId="urn:microsoft.com/office/officeart/2005/8/layout/default"/>
    <dgm:cxn modelId="{5AB01B5B-56FB-4228-8E17-BA1C9905C7E0}" type="presParOf" srcId="{9D55DD01-7A2F-46DC-A325-F7F2EAAFCA38}" destId="{095F6886-4B3D-428D-856F-DDDEAFDD0D2D}" srcOrd="15" destOrd="0" presId="urn:microsoft.com/office/officeart/2005/8/layout/default"/>
    <dgm:cxn modelId="{DEADE824-B947-400E-ABE0-50B192AE8FE5}" type="presParOf" srcId="{9D55DD01-7A2F-46DC-A325-F7F2EAAFCA38}" destId="{3C267D5F-A837-49CA-80FF-CD63E3F65FE6}" srcOrd="16" destOrd="0" presId="urn:microsoft.com/office/officeart/2005/8/layout/default"/>
    <dgm:cxn modelId="{03A1BA5B-8469-4087-A733-AEB3CB3897F1}" type="presParOf" srcId="{9D55DD01-7A2F-46DC-A325-F7F2EAAFCA38}" destId="{0FE10DDD-3114-44AE-8C45-5BFB89DAA581}" srcOrd="17" destOrd="0" presId="urn:microsoft.com/office/officeart/2005/8/layout/default"/>
    <dgm:cxn modelId="{E148FD5C-1B66-4BC1-BDAA-AC29524B92F3}" type="presParOf" srcId="{9D55DD01-7A2F-46DC-A325-F7F2EAAFCA38}" destId="{75C878BF-FB9D-4FAD-86EE-C0D1442A178A}"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F4EE36-169F-4AFB-A28C-4F867C85366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737F82ED-BC88-4F89-B43B-598C829E0D6D}">
      <dgm:prSet phldrT="[Text]"/>
      <dgm:spPr>
        <a:solidFill>
          <a:srgbClr val="FF0000"/>
        </a:solidFill>
      </dgm:spPr>
      <dgm:t>
        <a:bodyPr/>
        <a:lstStyle/>
        <a:p>
          <a:r>
            <a:rPr lang="en-US" dirty="0"/>
            <a:t>Avoidant</a:t>
          </a:r>
          <a:endParaRPr lang="en-GB" dirty="0"/>
        </a:p>
      </dgm:t>
    </dgm:pt>
    <dgm:pt modelId="{31C68D45-2DF6-4AA1-92D4-5A7CF8B46854}" type="parTrans" cxnId="{9EEB4986-53C9-4905-B364-EDCD946288F0}">
      <dgm:prSet/>
      <dgm:spPr/>
      <dgm:t>
        <a:bodyPr/>
        <a:lstStyle/>
        <a:p>
          <a:endParaRPr lang="en-GB"/>
        </a:p>
      </dgm:t>
    </dgm:pt>
    <dgm:pt modelId="{308E8976-1EB4-470F-82B2-66E4E9A34571}" type="sibTrans" cxnId="{9EEB4986-53C9-4905-B364-EDCD946288F0}">
      <dgm:prSet/>
      <dgm:spPr/>
      <dgm:t>
        <a:bodyPr/>
        <a:lstStyle/>
        <a:p>
          <a:endParaRPr lang="en-GB"/>
        </a:p>
      </dgm:t>
    </dgm:pt>
    <dgm:pt modelId="{1728539F-2FD9-4455-AB92-61BF03A355F5}">
      <dgm:prSet phldrT="[Text]"/>
      <dgm:spPr/>
      <dgm:t>
        <a:bodyPr/>
        <a:lstStyle/>
        <a:p>
          <a:r>
            <a:rPr lang="en-US" dirty="0"/>
            <a:t>Neutral and everyone is human (ignore outside society and what they ‘see’)</a:t>
          </a:r>
          <a:endParaRPr lang="en-GB" dirty="0"/>
        </a:p>
      </dgm:t>
    </dgm:pt>
    <dgm:pt modelId="{7A9B3A48-F579-4462-A4B7-3C470DCF9194}" type="parTrans" cxnId="{6604FCB0-AC68-4BDC-8FF6-340D40D39778}">
      <dgm:prSet/>
      <dgm:spPr/>
      <dgm:t>
        <a:bodyPr/>
        <a:lstStyle/>
        <a:p>
          <a:endParaRPr lang="en-GB"/>
        </a:p>
      </dgm:t>
    </dgm:pt>
    <dgm:pt modelId="{8A704632-DB53-4ECE-A917-CA9BB5E9FBCE}" type="sibTrans" cxnId="{6604FCB0-AC68-4BDC-8FF6-340D40D39778}">
      <dgm:prSet/>
      <dgm:spPr/>
      <dgm:t>
        <a:bodyPr/>
        <a:lstStyle/>
        <a:p>
          <a:endParaRPr lang="en-GB"/>
        </a:p>
      </dgm:t>
    </dgm:pt>
    <dgm:pt modelId="{2A1203D3-9BDD-43E7-935D-52359D97C6EE}">
      <dgm:prSet phldrT="[Text]"/>
      <dgm:spPr>
        <a:solidFill>
          <a:srgbClr val="FF0000"/>
        </a:solidFill>
      </dgm:spPr>
      <dgm:t>
        <a:bodyPr/>
        <a:lstStyle/>
        <a:p>
          <a:r>
            <a:rPr lang="en-US" dirty="0"/>
            <a:t>Isolating</a:t>
          </a:r>
          <a:endParaRPr lang="en-GB" dirty="0"/>
        </a:p>
      </dgm:t>
    </dgm:pt>
    <dgm:pt modelId="{457E5A3B-381E-4B6D-9077-F18E896FDC46}" type="parTrans" cxnId="{DB28D18E-FEF0-4F04-954B-6C96089FAF7A}">
      <dgm:prSet/>
      <dgm:spPr/>
      <dgm:t>
        <a:bodyPr/>
        <a:lstStyle/>
        <a:p>
          <a:endParaRPr lang="en-GB"/>
        </a:p>
      </dgm:t>
    </dgm:pt>
    <dgm:pt modelId="{87A41AEF-6EEB-44D3-AFE0-6429E1F372F6}" type="sibTrans" cxnId="{DB28D18E-FEF0-4F04-954B-6C96089FAF7A}">
      <dgm:prSet/>
      <dgm:spPr/>
      <dgm:t>
        <a:bodyPr/>
        <a:lstStyle/>
        <a:p>
          <a:endParaRPr lang="en-GB"/>
        </a:p>
      </dgm:t>
    </dgm:pt>
    <dgm:pt modelId="{A172ABF7-347C-44A6-AD12-03A6EB49AF63}">
      <dgm:prSet phldrT="[Text]"/>
      <dgm:spPr/>
      <dgm:t>
        <a:bodyPr/>
        <a:lstStyle/>
        <a:p>
          <a:r>
            <a:rPr lang="en-US" dirty="0"/>
            <a:t>One and done</a:t>
          </a:r>
          <a:endParaRPr lang="en-GB" dirty="0"/>
        </a:p>
      </dgm:t>
    </dgm:pt>
    <dgm:pt modelId="{E88D3EB5-465C-434A-AE18-BA1C73F66DF4}" type="parTrans" cxnId="{2C052904-93C4-49DE-B240-BFC4C226AA83}">
      <dgm:prSet/>
      <dgm:spPr/>
      <dgm:t>
        <a:bodyPr/>
        <a:lstStyle/>
        <a:p>
          <a:endParaRPr lang="en-GB"/>
        </a:p>
      </dgm:t>
    </dgm:pt>
    <dgm:pt modelId="{73A1E7FA-4CF4-45F4-8AFB-3521ECC236AF}" type="sibTrans" cxnId="{2C052904-93C4-49DE-B240-BFC4C226AA83}">
      <dgm:prSet/>
      <dgm:spPr/>
      <dgm:t>
        <a:bodyPr/>
        <a:lstStyle/>
        <a:p>
          <a:endParaRPr lang="en-GB"/>
        </a:p>
      </dgm:t>
    </dgm:pt>
    <dgm:pt modelId="{E4AE0FA5-D957-4B16-B8EC-DC7EA88FB6AA}">
      <dgm:prSet phldrT="[Text]"/>
      <dgm:spPr/>
      <dgm:t>
        <a:bodyPr/>
        <a:lstStyle/>
        <a:p>
          <a:r>
            <a:rPr lang="en-US" dirty="0"/>
            <a:t>Not part of overarching consideration</a:t>
          </a:r>
          <a:endParaRPr lang="en-GB" dirty="0"/>
        </a:p>
      </dgm:t>
    </dgm:pt>
    <dgm:pt modelId="{730C7E30-530A-48CC-8D5B-B554AED03578}" type="parTrans" cxnId="{34719A86-7C8B-444C-9600-F313E89ECEFA}">
      <dgm:prSet/>
      <dgm:spPr/>
      <dgm:t>
        <a:bodyPr/>
        <a:lstStyle/>
        <a:p>
          <a:endParaRPr lang="en-GB"/>
        </a:p>
      </dgm:t>
    </dgm:pt>
    <dgm:pt modelId="{8E03D57D-8FD3-45AE-8A5B-C1E1C1DB2F99}" type="sibTrans" cxnId="{34719A86-7C8B-444C-9600-F313E89ECEFA}">
      <dgm:prSet/>
      <dgm:spPr/>
      <dgm:t>
        <a:bodyPr/>
        <a:lstStyle/>
        <a:p>
          <a:endParaRPr lang="en-GB"/>
        </a:p>
      </dgm:t>
    </dgm:pt>
    <dgm:pt modelId="{7CC38E48-6108-430F-8460-CDF3A9A32E44}">
      <dgm:prSet phldrT="[Text]"/>
      <dgm:spPr>
        <a:solidFill>
          <a:srgbClr val="FFC000"/>
        </a:solidFill>
      </dgm:spPr>
      <dgm:t>
        <a:bodyPr/>
        <a:lstStyle/>
        <a:p>
          <a:r>
            <a:rPr lang="en-US" dirty="0"/>
            <a:t>Continuing/ Congruent</a:t>
          </a:r>
          <a:endParaRPr lang="en-GB" dirty="0"/>
        </a:p>
      </dgm:t>
    </dgm:pt>
    <dgm:pt modelId="{241D7832-B410-4FE5-8EB4-C145AA47E82D}" type="parTrans" cxnId="{202297E3-1305-47DB-8812-C560825CAD8D}">
      <dgm:prSet/>
      <dgm:spPr/>
      <dgm:t>
        <a:bodyPr/>
        <a:lstStyle/>
        <a:p>
          <a:endParaRPr lang="en-GB"/>
        </a:p>
      </dgm:t>
    </dgm:pt>
    <dgm:pt modelId="{F6A370E3-1113-4403-A5CE-577C36E12F29}" type="sibTrans" cxnId="{202297E3-1305-47DB-8812-C560825CAD8D}">
      <dgm:prSet/>
      <dgm:spPr/>
      <dgm:t>
        <a:bodyPr/>
        <a:lstStyle/>
        <a:p>
          <a:endParaRPr lang="en-GB"/>
        </a:p>
      </dgm:t>
    </dgm:pt>
    <dgm:pt modelId="{E032BFF8-78E2-47E7-AD2E-2CBDB3C7DAC3}">
      <dgm:prSet phldrT="[Text]"/>
      <dgm:spPr/>
      <dgm:t>
        <a:bodyPr/>
        <a:lstStyle/>
        <a:p>
          <a:r>
            <a:rPr lang="en-US" dirty="0"/>
            <a:t>Anxious/Want to work effectively but unsure</a:t>
          </a:r>
          <a:endParaRPr lang="en-GB" dirty="0"/>
        </a:p>
      </dgm:t>
    </dgm:pt>
    <dgm:pt modelId="{4AF4F152-DC9B-476E-8608-826E1FDFAA8C}" type="parTrans" cxnId="{A4A5D517-1938-4065-B212-D4A3677F68E8}">
      <dgm:prSet/>
      <dgm:spPr/>
      <dgm:t>
        <a:bodyPr/>
        <a:lstStyle/>
        <a:p>
          <a:endParaRPr lang="en-GB"/>
        </a:p>
      </dgm:t>
    </dgm:pt>
    <dgm:pt modelId="{7897E48D-9E98-4AA8-8635-0D380835BCFA}" type="sibTrans" cxnId="{A4A5D517-1938-4065-B212-D4A3677F68E8}">
      <dgm:prSet/>
      <dgm:spPr/>
      <dgm:t>
        <a:bodyPr/>
        <a:lstStyle/>
        <a:p>
          <a:endParaRPr lang="en-GB"/>
        </a:p>
      </dgm:t>
    </dgm:pt>
    <dgm:pt modelId="{8D2C49B1-AFB5-4B80-83AF-604BADDF11EF}">
      <dgm:prSet phldrT="[Text]"/>
      <dgm:spPr/>
      <dgm:t>
        <a:bodyPr/>
        <a:lstStyle/>
        <a:p>
          <a:r>
            <a:rPr lang="en-US" dirty="0"/>
            <a:t>Not integrated</a:t>
          </a:r>
          <a:endParaRPr lang="en-GB" dirty="0"/>
        </a:p>
      </dgm:t>
    </dgm:pt>
    <dgm:pt modelId="{294224FE-E9E3-47FD-B50D-6A1572CB2247}" type="parTrans" cxnId="{3B68AEEE-1257-4E31-A8DA-257E22D9D237}">
      <dgm:prSet/>
      <dgm:spPr/>
      <dgm:t>
        <a:bodyPr/>
        <a:lstStyle/>
        <a:p>
          <a:endParaRPr lang="en-GB"/>
        </a:p>
      </dgm:t>
    </dgm:pt>
    <dgm:pt modelId="{E830D845-D3ED-488F-85C0-D0106EC88E1D}" type="sibTrans" cxnId="{3B68AEEE-1257-4E31-A8DA-257E22D9D237}">
      <dgm:prSet/>
      <dgm:spPr/>
      <dgm:t>
        <a:bodyPr/>
        <a:lstStyle/>
        <a:p>
          <a:endParaRPr lang="en-GB"/>
        </a:p>
      </dgm:t>
    </dgm:pt>
    <dgm:pt modelId="{3E4560AF-CD36-4FA3-9A18-1CFA61591192}">
      <dgm:prSet/>
      <dgm:spPr>
        <a:solidFill>
          <a:srgbClr val="92D050"/>
        </a:solidFill>
      </dgm:spPr>
      <dgm:t>
        <a:bodyPr/>
        <a:lstStyle/>
        <a:p>
          <a:r>
            <a:rPr lang="en-US" dirty="0"/>
            <a:t>Infusing</a:t>
          </a:r>
          <a:endParaRPr lang="en-GB" dirty="0"/>
        </a:p>
      </dgm:t>
    </dgm:pt>
    <dgm:pt modelId="{65D93D56-5615-4EE1-943B-B970F22F189D}" type="parTrans" cxnId="{26515DE7-BAA4-4775-9D8A-B32A3A5EB77F}">
      <dgm:prSet/>
      <dgm:spPr/>
      <dgm:t>
        <a:bodyPr/>
        <a:lstStyle/>
        <a:p>
          <a:endParaRPr lang="en-GB"/>
        </a:p>
      </dgm:t>
    </dgm:pt>
    <dgm:pt modelId="{583660B5-AB88-4D0A-B7BA-0DB5ED0BFB9B}" type="sibTrans" cxnId="{26515DE7-BAA4-4775-9D8A-B32A3A5EB77F}">
      <dgm:prSet/>
      <dgm:spPr/>
      <dgm:t>
        <a:bodyPr/>
        <a:lstStyle/>
        <a:p>
          <a:endParaRPr lang="en-GB"/>
        </a:p>
      </dgm:t>
    </dgm:pt>
    <dgm:pt modelId="{591DFBDA-D26C-4148-AC8F-1B0A046E4773}">
      <dgm:prSet/>
      <dgm:spPr>
        <a:solidFill>
          <a:srgbClr val="92D050"/>
        </a:solidFill>
      </dgm:spPr>
      <dgm:t>
        <a:bodyPr/>
        <a:lstStyle/>
        <a:p>
          <a:r>
            <a:rPr lang="en-US" dirty="0"/>
            <a:t>Integrated/</a:t>
          </a:r>
        </a:p>
        <a:p>
          <a:r>
            <a:rPr lang="en-US" dirty="0"/>
            <a:t>Congruent</a:t>
          </a:r>
          <a:endParaRPr lang="en-GB" dirty="0"/>
        </a:p>
      </dgm:t>
    </dgm:pt>
    <dgm:pt modelId="{3107AC8B-6A0D-487C-B62A-841723460575}" type="parTrans" cxnId="{43685307-9E4F-4BA2-8D68-0F9711BABCFF}">
      <dgm:prSet/>
      <dgm:spPr/>
      <dgm:t>
        <a:bodyPr/>
        <a:lstStyle/>
        <a:p>
          <a:endParaRPr lang="en-GB"/>
        </a:p>
      </dgm:t>
    </dgm:pt>
    <dgm:pt modelId="{7E4C152B-FAA1-4768-96F2-48BFB886680C}" type="sibTrans" cxnId="{43685307-9E4F-4BA2-8D68-0F9711BABCFF}">
      <dgm:prSet/>
      <dgm:spPr/>
      <dgm:t>
        <a:bodyPr/>
        <a:lstStyle/>
        <a:p>
          <a:endParaRPr lang="en-GB"/>
        </a:p>
      </dgm:t>
    </dgm:pt>
    <dgm:pt modelId="{B81CBA9D-AD52-4DA0-BDEE-BFBC7EC56C27}">
      <dgm:prSet/>
      <dgm:spPr/>
      <dgm:t>
        <a:bodyPr/>
        <a:lstStyle/>
        <a:p>
          <a:r>
            <a:rPr lang="en-US"/>
            <a:t>Effective and integrate into professional way of working and ongoing development</a:t>
          </a:r>
          <a:endParaRPr lang="en-GB"/>
        </a:p>
      </dgm:t>
    </dgm:pt>
    <dgm:pt modelId="{7545A5AC-17A2-4369-8F98-0E563E298C6C}" type="parTrans" cxnId="{B5514773-944E-486A-A393-39893DB26F47}">
      <dgm:prSet/>
      <dgm:spPr/>
      <dgm:t>
        <a:bodyPr/>
        <a:lstStyle/>
        <a:p>
          <a:endParaRPr lang="en-GB"/>
        </a:p>
      </dgm:t>
    </dgm:pt>
    <dgm:pt modelId="{FA01D581-309E-4B0F-B847-64AD17DE7AE9}" type="sibTrans" cxnId="{B5514773-944E-486A-A393-39893DB26F47}">
      <dgm:prSet/>
      <dgm:spPr/>
      <dgm:t>
        <a:bodyPr/>
        <a:lstStyle/>
        <a:p>
          <a:endParaRPr lang="en-GB"/>
        </a:p>
      </dgm:t>
    </dgm:pt>
    <dgm:pt modelId="{D4D309D2-491D-4BF0-98DD-0983B4391826}">
      <dgm:prSet/>
      <dgm:spPr/>
      <dgm:t>
        <a:bodyPr/>
        <a:lstStyle/>
        <a:p>
          <a:r>
            <a:rPr lang="en-US" dirty="0"/>
            <a:t>Way of life mirrored into personal life with commitment to AOP (It is who I am and how I see the world).</a:t>
          </a:r>
          <a:endParaRPr lang="en-GB" dirty="0"/>
        </a:p>
      </dgm:t>
    </dgm:pt>
    <dgm:pt modelId="{1BDD8E86-A8D9-48A7-8030-5DF805DAEBEF}" type="parTrans" cxnId="{5C050A1E-E533-4FB5-8F5D-04D72A6DA1FD}">
      <dgm:prSet/>
      <dgm:spPr/>
      <dgm:t>
        <a:bodyPr/>
        <a:lstStyle/>
        <a:p>
          <a:endParaRPr lang="en-GB"/>
        </a:p>
      </dgm:t>
    </dgm:pt>
    <dgm:pt modelId="{BF473887-826E-4383-8C8B-D332627FF5D0}" type="sibTrans" cxnId="{5C050A1E-E533-4FB5-8F5D-04D72A6DA1FD}">
      <dgm:prSet/>
      <dgm:spPr/>
      <dgm:t>
        <a:bodyPr/>
        <a:lstStyle/>
        <a:p>
          <a:endParaRPr lang="en-GB"/>
        </a:p>
      </dgm:t>
    </dgm:pt>
    <dgm:pt modelId="{1E6A3678-4914-459D-8584-5ADA1D8B1056}" type="pres">
      <dgm:prSet presAssocID="{4BF4EE36-169F-4AFB-A28C-4F867C85366E}" presName="linearFlow" presStyleCnt="0">
        <dgm:presLayoutVars>
          <dgm:dir/>
          <dgm:animLvl val="lvl"/>
          <dgm:resizeHandles val="exact"/>
        </dgm:presLayoutVars>
      </dgm:prSet>
      <dgm:spPr/>
    </dgm:pt>
    <dgm:pt modelId="{96F691C3-BF1F-413B-AAE8-4DD9A375B06D}" type="pres">
      <dgm:prSet presAssocID="{737F82ED-BC88-4F89-B43B-598C829E0D6D}" presName="composite" presStyleCnt="0"/>
      <dgm:spPr/>
    </dgm:pt>
    <dgm:pt modelId="{DC99266A-D286-424C-87F1-79BC4C519E4A}" type="pres">
      <dgm:prSet presAssocID="{737F82ED-BC88-4F89-B43B-598C829E0D6D}" presName="parentText" presStyleLbl="alignNode1" presStyleIdx="0" presStyleCnt="5" custLinFactNeighborX="-1078" custLinFactNeighborY="-359">
        <dgm:presLayoutVars>
          <dgm:chMax val="1"/>
          <dgm:bulletEnabled val="1"/>
        </dgm:presLayoutVars>
      </dgm:prSet>
      <dgm:spPr/>
    </dgm:pt>
    <dgm:pt modelId="{A961098B-1DF8-4BEE-888C-3C8D330EFA7F}" type="pres">
      <dgm:prSet presAssocID="{737F82ED-BC88-4F89-B43B-598C829E0D6D}" presName="descendantText" presStyleLbl="alignAcc1" presStyleIdx="0" presStyleCnt="5" custLinFactNeighborX="2795" custLinFactNeighborY="609">
        <dgm:presLayoutVars>
          <dgm:bulletEnabled val="1"/>
        </dgm:presLayoutVars>
      </dgm:prSet>
      <dgm:spPr/>
    </dgm:pt>
    <dgm:pt modelId="{32D78B5F-CCF8-4018-9632-119FAF60272C}" type="pres">
      <dgm:prSet presAssocID="{308E8976-1EB4-470F-82B2-66E4E9A34571}" presName="sp" presStyleCnt="0"/>
      <dgm:spPr/>
    </dgm:pt>
    <dgm:pt modelId="{33E2947C-6F73-47D5-902B-B03D4B273772}" type="pres">
      <dgm:prSet presAssocID="{2A1203D3-9BDD-43E7-935D-52359D97C6EE}" presName="composite" presStyleCnt="0"/>
      <dgm:spPr/>
    </dgm:pt>
    <dgm:pt modelId="{902823D3-CA6E-4FCA-996F-935292796F87}" type="pres">
      <dgm:prSet presAssocID="{2A1203D3-9BDD-43E7-935D-52359D97C6EE}" presName="parentText" presStyleLbl="alignNode1" presStyleIdx="1" presStyleCnt="5">
        <dgm:presLayoutVars>
          <dgm:chMax val="1"/>
          <dgm:bulletEnabled val="1"/>
        </dgm:presLayoutVars>
      </dgm:prSet>
      <dgm:spPr/>
    </dgm:pt>
    <dgm:pt modelId="{1040FF06-8F27-45A8-A008-287C5B064853}" type="pres">
      <dgm:prSet presAssocID="{2A1203D3-9BDD-43E7-935D-52359D97C6EE}" presName="descendantText" presStyleLbl="alignAcc1" presStyleIdx="1" presStyleCnt="5">
        <dgm:presLayoutVars>
          <dgm:bulletEnabled val="1"/>
        </dgm:presLayoutVars>
      </dgm:prSet>
      <dgm:spPr/>
    </dgm:pt>
    <dgm:pt modelId="{7CC85955-1D2B-4B0B-8190-63402ECE8792}" type="pres">
      <dgm:prSet presAssocID="{87A41AEF-6EEB-44D3-AFE0-6429E1F372F6}" presName="sp" presStyleCnt="0"/>
      <dgm:spPr/>
    </dgm:pt>
    <dgm:pt modelId="{660D571E-8280-4AF5-B8EB-B2921838EEFE}" type="pres">
      <dgm:prSet presAssocID="{7CC38E48-6108-430F-8460-CDF3A9A32E44}" presName="composite" presStyleCnt="0"/>
      <dgm:spPr/>
    </dgm:pt>
    <dgm:pt modelId="{8E97C199-6C9A-417F-9345-FC8A81F5E53E}" type="pres">
      <dgm:prSet presAssocID="{7CC38E48-6108-430F-8460-CDF3A9A32E44}" presName="parentText" presStyleLbl="alignNode1" presStyleIdx="2" presStyleCnt="5">
        <dgm:presLayoutVars>
          <dgm:chMax val="1"/>
          <dgm:bulletEnabled val="1"/>
        </dgm:presLayoutVars>
      </dgm:prSet>
      <dgm:spPr/>
    </dgm:pt>
    <dgm:pt modelId="{1C7D6720-68A5-426B-94B4-75A60BE4F4C6}" type="pres">
      <dgm:prSet presAssocID="{7CC38E48-6108-430F-8460-CDF3A9A32E44}" presName="descendantText" presStyleLbl="alignAcc1" presStyleIdx="2" presStyleCnt="5">
        <dgm:presLayoutVars>
          <dgm:bulletEnabled val="1"/>
        </dgm:presLayoutVars>
      </dgm:prSet>
      <dgm:spPr/>
    </dgm:pt>
    <dgm:pt modelId="{7869BA39-D18F-4FF9-9E00-6D96052FF9B7}" type="pres">
      <dgm:prSet presAssocID="{F6A370E3-1113-4403-A5CE-577C36E12F29}" presName="sp" presStyleCnt="0"/>
      <dgm:spPr/>
    </dgm:pt>
    <dgm:pt modelId="{056C200C-FFD5-4AD2-8F1D-D7B1472BEA89}" type="pres">
      <dgm:prSet presAssocID="{591DFBDA-D26C-4148-AC8F-1B0A046E4773}" presName="composite" presStyleCnt="0"/>
      <dgm:spPr/>
    </dgm:pt>
    <dgm:pt modelId="{1D2F37C1-FA6C-4DCA-83EB-00F246BBF87C}" type="pres">
      <dgm:prSet presAssocID="{591DFBDA-D26C-4148-AC8F-1B0A046E4773}" presName="parentText" presStyleLbl="alignNode1" presStyleIdx="3" presStyleCnt="5">
        <dgm:presLayoutVars>
          <dgm:chMax val="1"/>
          <dgm:bulletEnabled val="1"/>
        </dgm:presLayoutVars>
      </dgm:prSet>
      <dgm:spPr/>
    </dgm:pt>
    <dgm:pt modelId="{017A44E6-375F-4796-95F2-A8BEFE53D147}" type="pres">
      <dgm:prSet presAssocID="{591DFBDA-D26C-4148-AC8F-1B0A046E4773}" presName="descendantText" presStyleLbl="alignAcc1" presStyleIdx="3" presStyleCnt="5">
        <dgm:presLayoutVars>
          <dgm:bulletEnabled val="1"/>
        </dgm:presLayoutVars>
      </dgm:prSet>
      <dgm:spPr/>
    </dgm:pt>
    <dgm:pt modelId="{87FD6456-ABA1-486E-A5BA-CF03CA79CDE7}" type="pres">
      <dgm:prSet presAssocID="{7E4C152B-FAA1-4768-96F2-48BFB886680C}" presName="sp" presStyleCnt="0"/>
      <dgm:spPr/>
    </dgm:pt>
    <dgm:pt modelId="{C06254EB-7619-41F5-844E-1E23025AC397}" type="pres">
      <dgm:prSet presAssocID="{3E4560AF-CD36-4FA3-9A18-1CFA61591192}" presName="composite" presStyleCnt="0"/>
      <dgm:spPr/>
    </dgm:pt>
    <dgm:pt modelId="{AD2726AC-1702-414E-94F2-36C789164B53}" type="pres">
      <dgm:prSet presAssocID="{3E4560AF-CD36-4FA3-9A18-1CFA61591192}" presName="parentText" presStyleLbl="alignNode1" presStyleIdx="4" presStyleCnt="5">
        <dgm:presLayoutVars>
          <dgm:chMax val="1"/>
          <dgm:bulletEnabled val="1"/>
        </dgm:presLayoutVars>
      </dgm:prSet>
      <dgm:spPr/>
    </dgm:pt>
    <dgm:pt modelId="{1FD3B202-3C95-492B-93E0-47D7D3510305}" type="pres">
      <dgm:prSet presAssocID="{3E4560AF-CD36-4FA3-9A18-1CFA61591192}" presName="descendantText" presStyleLbl="alignAcc1" presStyleIdx="4" presStyleCnt="5">
        <dgm:presLayoutVars>
          <dgm:bulletEnabled val="1"/>
        </dgm:presLayoutVars>
      </dgm:prSet>
      <dgm:spPr/>
    </dgm:pt>
  </dgm:ptLst>
  <dgm:cxnLst>
    <dgm:cxn modelId="{2C052904-93C4-49DE-B240-BFC4C226AA83}" srcId="{2A1203D3-9BDD-43E7-935D-52359D97C6EE}" destId="{A172ABF7-347C-44A6-AD12-03A6EB49AF63}" srcOrd="0" destOrd="0" parTransId="{E88D3EB5-465C-434A-AE18-BA1C73F66DF4}" sibTransId="{73A1E7FA-4CF4-45F4-8AFB-3521ECC236AF}"/>
    <dgm:cxn modelId="{43685307-9E4F-4BA2-8D68-0F9711BABCFF}" srcId="{4BF4EE36-169F-4AFB-A28C-4F867C85366E}" destId="{591DFBDA-D26C-4148-AC8F-1B0A046E4773}" srcOrd="3" destOrd="0" parTransId="{3107AC8B-6A0D-487C-B62A-841723460575}" sibTransId="{7E4C152B-FAA1-4768-96F2-48BFB886680C}"/>
    <dgm:cxn modelId="{A4A5D517-1938-4065-B212-D4A3677F68E8}" srcId="{7CC38E48-6108-430F-8460-CDF3A9A32E44}" destId="{E032BFF8-78E2-47E7-AD2E-2CBDB3C7DAC3}" srcOrd="0" destOrd="0" parTransId="{4AF4F152-DC9B-476E-8608-826E1FDFAA8C}" sibTransId="{7897E48D-9E98-4AA8-8635-0D380835BCFA}"/>
    <dgm:cxn modelId="{7B4C5C18-B4AF-4008-BE89-B9F87281000B}" type="presOf" srcId="{E4AE0FA5-D957-4B16-B8EC-DC7EA88FB6AA}" destId="{1040FF06-8F27-45A8-A008-287C5B064853}" srcOrd="0" destOrd="1" presId="urn:microsoft.com/office/officeart/2005/8/layout/chevron2"/>
    <dgm:cxn modelId="{5C050A1E-E533-4FB5-8F5D-04D72A6DA1FD}" srcId="{3E4560AF-CD36-4FA3-9A18-1CFA61591192}" destId="{D4D309D2-491D-4BF0-98DD-0983B4391826}" srcOrd="0" destOrd="0" parTransId="{1BDD8E86-A8D9-48A7-8030-5DF805DAEBEF}" sibTransId="{BF473887-826E-4383-8C8B-D332627FF5D0}"/>
    <dgm:cxn modelId="{C3A63A27-FCE2-4397-92BB-25702CA0271F}" type="presOf" srcId="{E032BFF8-78E2-47E7-AD2E-2CBDB3C7DAC3}" destId="{1C7D6720-68A5-426B-94B4-75A60BE4F4C6}" srcOrd="0" destOrd="0" presId="urn:microsoft.com/office/officeart/2005/8/layout/chevron2"/>
    <dgm:cxn modelId="{D870F52B-949E-4159-9528-44C0E1B2A910}" type="presOf" srcId="{8D2C49B1-AFB5-4B80-83AF-604BADDF11EF}" destId="{1C7D6720-68A5-426B-94B4-75A60BE4F4C6}" srcOrd="0" destOrd="1" presId="urn:microsoft.com/office/officeart/2005/8/layout/chevron2"/>
    <dgm:cxn modelId="{1A65BD3A-D1F4-41F5-BD09-E5371B1D6EBC}" type="presOf" srcId="{D4D309D2-491D-4BF0-98DD-0983B4391826}" destId="{1FD3B202-3C95-492B-93E0-47D7D3510305}" srcOrd="0" destOrd="0" presId="urn:microsoft.com/office/officeart/2005/8/layout/chevron2"/>
    <dgm:cxn modelId="{934B8461-E1CE-47CA-B6B8-AD204F0F3417}" type="presOf" srcId="{1728539F-2FD9-4455-AB92-61BF03A355F5}" destId="{A961098B-1DF8-4BEE-888C-3C8D330EFA7F}" srcOrd="0" destOrd="0" presId="urn:microsoft.com/office/officeart/2005/8/layout/chevron2"/>
    <dgm:cxn modelId="{6B27FE61-C3E3-4D78-8528-3CDFD7288316}" type="presOf" srcId="{2A1203D3-9BDD-43E7-935D-52359D97C6EE}" destId="{902823D3-CA6E-4FCA-996F-935292796F87}" srcOrd="0" destOrd="0" presId="urn:microsoft.com/office/officeart/2005/8/layout/chevron2"/>
    <dgm:cxn modelId="{1BCE6073-B889-4456-A030-5C0DB8868875}" type="presOf" srcId="{A172ABF7-347C-44A6-AD12-03A6EB49AF63}" destId="{1040FF06-8F27-45A8-A008-287C5B064853}" srcOrd="0" destOrd="0" presId="urn:microsoft.com/office/officeart/2005/8/layout/chevron2"/>
    <dgm:cxn modelId="{B5514773-944E-486A-A393-39893DB26F47}" srcId="{591DFBDA-D26C-4148-AC8F-1B0A046E4773}" destId="{B81CBA9D-AD52-4DA0-BDEE-BFBC7EC56C27}" srcOrd="0" destOrd="0" parTransId="{7545A5AC-17A2-4369-8F98-0E563E298C6C}" sibTransId="{FA01D581-309E-4B0F-B847-64AD17DE7AE9}"/>
    <dgm:cxn modelId="{0D1D0557-3438-4265-A257-1C6A88B654C4}" type="presOf" srcId="{591DFBDA-D26C-4148-AC8F-1B0A046E4773}" destId="{1D2F37C1-FA6C-4DCA-83EB-00F246BBF87C}" srcOrd="0" destOrd="0" presId="urn:microsoft.com/office/officeart/2005/8/layout/chevron2"/>
    <dgm:cxn modelId="{9EEB4986-53C9-4905-B364-EDCD946288F0}" srcId="{4BF4EE36-169F-4AFB-A28C-4F867C85366E}" destId="{737F82ED-BC88-4F89-B43B-598C829E0D6D}" srcOrd="0" destOrd="0" parTransId="{31C68D45-2DF6-4AA1-92D4-5A7CF8B46854}" sibTransId="{308E8976-1EB4-470F-82B2-66E4E9A34571}"/>
    <dgm:cxn modelId="{34719A86-7C8B-444C-9600-F313E89ECEFA}" srcId="{2A1203D3-9BDD-43E7-935D-52359D97C6EE}" destId="{E4AE0FA5-D957-4B16-B8EC-DC7EA88FB6AA}" srcOrd="1" destOrd="0" parTransId="{730C7E30-530A-48CC-8D5B-B554AED03578}" sibTransId="{8E03D57D-8FD3-45AE-8A5B-C1E1C1DB2F99}"/>
    <dgm:cxn modelId="{491D7188-7925-469C-880F-D822EA689D05}" type="presOf" srcId="{B81CBA9D-AD52-4DA0-BDEE-BFBC7EC56C27}" destId="{017A44E6-375F-4796-95F2-A8BEFE53D147}" srcOrd="0" destOrd="0" presId="urn:microsoft.com/office/officeart/2005/8/layout/chevron2"/>
    <dgm:cxn modelId="{DB28D18E-FEF0-4F04-954B-6C96089FAF7A}" srcId="{4BF4EE36-169F-4AFB-A28C-4F867C85366E}" destId="{2A1203D3-9BDD-43E7-935D-52359D97C6EE}" srcOrd="1" destOrd="0" parTransId="{457E5A3B-381E-4B6D-9077-F18E896FDC46}" sibTransId="{87A41AEF-6EEB-44D3-AFE0-6429E1F372F6}"/>
    <dgm:cxn modelId="{E32782AA-8239-4A29-9ADF-1103D5A81603}" type="presOf" srcId="{4BF4EE36-169F-4AFB-A28C-4F867C85366E}" destId="{1E6A3678-4914-459D-8584-5ADA1D8B1056}" srcOrd="0" destOrd="0" presId="urn:microsoft.com/office/officeart/2005/8/layout/chevron2"/>
    <dgm:cxn modelId="{6604FCB0-AC68-4BDC-8FF6-340D40D39778}" srcId="{737F82ED-BC88-4F89-B43B-598C829E0D6D}" destId="{1728539F-2FD9-4455-AB92-61BF03A355F5}" srcOrd="0" destOrd="0" parTransId="{7A9B3A48-F579-4462-A4B7-3C470DCF9194}" sibTransId="{8A704632-DB53-4ECE-A917-CA9BB5E9FBCE}"/>
    <dgm:cxn modelId="{6F2986D9-1446-4CFD-8A59-AB911AE68846}" type="presOf" srcId="{3E4560AF-CD36-4FA3-9A18-1CFA61591192}" destId="{AD2726AC-1702-414E-94F2-36C789164B53}" srcOrd="0" destOrd="0" presId="urn:microsoft.com/office/officeart/2005/8/layout/chevron2"/>
    <dgm:cxn modelId="{202297E3-1305-47DB-8812-C560825CAD8D}" srcId="{4BF4EE36-169F-4AFB-A28C-4F867C85366E}" destId="{7CC38E48-6108-430F-8460-CDF3A9A32E44}" srcOrd="2" destOrd="0" parTransId="{241D7832-B410-4FE5-8EB4-C145AA47E82D}" sibTransId="{F6A370E3-1113-4403-A5CE-577C36E12F29}"/>
    <dgm:cxn modelId="{26515DE7-BAA4-4775-9D8A-B32A3A5EB77F}" srcId="{4BF4EE36-169F-4AFB-A28C-4F867C85366E}" destId="{3E4560AF-CD36-4FA3-9A18-1CFA61591192}" srcOrd="4" destOrd="0" parTransId="{65D93D56-5615-4EE1-943B-B970F22F189D}" sibTransId="{583660B5-AB88-4D0A-B7BA-0DB5ED0BFB9B}"/>
    <dgm:cxn modelId="{3B68AEEE-1257-4E31-A8DA-257E22D9D237}" srcId="{7CC38E48-6108-430F-8460-CDF3A9A32E44}" destId="{8D2C49B1-AFB5-4B80-83AF-604BADDF11EF}" srcOrd="1" destOrd="0" parTransId="{294224FE-E9E3-47FD-B50D-6A1572CB2247}" sibTransId="{E830D845-D3ED-488F-85C0-D0106EC88E1D}"/>
    <dgm:cxn modelId="{93026AEF-D734-493C-864F-C2F5F92E8E31}" type="presOf" srcId="{737F82ED-BC88-4F89-B43B-598C829E0D6D}" destId="{DC99266A-D286-424C-87F1-79BC4C519E4A}" srcOrd="0" destOrd="0" presId="urn:microsoft.com/office/officeart/2005/8/layout/chevron2"/>
    <dgm:cxn modelId="{2834D3FB-3EBE-4715-A2B3-DF7402E7DA41}" type="presOf" srcId="{7CC38E48-6108-430F-8460-CDF3A9A32E44}" destId="{8E97C199-6C9A-417F-9345-FC8A81F5E53E}" srcOrd="0" destOrd="0" presId="urn:microsoft.com/office/officeart/2005/8/layout/chevron2"/>
    <dgm:cxn modelId="{6FCC8B11-38F9-4FEB-8A3B-02B588F0E201}" type="presParOf" srcId="{1E6A3678-4914-459D-8584-5ADA1D8B1056}" destId="{96F691C3-BF1F-413B-AAE8-4DD9A375B06D}" srcOrd="0" destOrd="0" presId="urn:microsoft.com/office/officeart/2005/8/layout/chevron2"/>
    <dgm:cxn modelId="{81B4D26A-E0D8-4446-8086-131EF431A569}" type="presParOf" srcId="{96F691C3-BF1F-413B-AAE8-4DD9A375B06D}" destId="{DC99266A-D286-424C-87F1-79BC4C519E4A}" srcOrd="0" destOrd="0" presId="urn:microsoft.com/office/officeart/2005/8/layout/chevron2"/>
    <dgm:cxn modelId="{4535C485-9E8C-4214-8E8E-9731F87CF17B}" type="presParOf" srcId="{96F691C3-BF1F-413B-AAE8-4DD9A375B06D}" destId="{A961098B-1DF8-4BEE-888C-3C8D330EFA7F}" srcOrd="1" destOrd="0" presId="urn:microsoft.com/office/officeart/2005/8/layout/chevron2"/>
    <dgm:cxn modelId="{ACF7304E-F218-4388-81C6-0DBA493D5404}" type="presParOf" srcId="{1E6A3678-4914-459D-8584-5ADA1D8B1056}" destId="{32D78B5F-CCF8-4018-9632-119FAF60272C}" srcOrd="1" destOrd="0" presId="urn:microsoft.com/office/officeart/2005/8/layout/chevron2"/>
    <dgm:cxn modelId="{EE0E8041-CC82-49B6-A9CD-AE42323A32DE}" type="presParOf" srcId="{1E6A3678-4914-459D-8584-5ADA1D8B1056}" destId="{33E2947C-6F73-47D5-902B-B03D4B273772}" srcOrd="2" destOrd="0" presId="urn:microsoft.com/office/officeart/2005/8/layout/chevron2"/>
    <dgm:cxn modelId="{B3FC995D-E2D0-4099-94F0-A2AAE07124C4}" type="presParOf" srcId="{33E2947C-6F73-47D5-902B-B03D4B273772}" destId="{902823D3-CA6E-4FCA-996F-935292796F87}" srcOrd="0" destOrd="0" presId="urn:microsoft.com/office/officeart/2005/8/layout/chevron2"/>
    <dgm:cxn modelId="{10BE032E-EEBA-4D6A-8A25-5D4F754F9ED5}" type="presParOf" srcId="{33E2947C-6F73-47D5-902B-B03D4B273772}" destId="{1040FF06-8F27-45A8-A008-287C5B064853}" srcOrd="1" destOrd="0" presId="urn:microsoft.com/office/officeart/2005/8/layout/chevron2"/>
    <dgm:cxn modelId="{3B4EB2BE-959A-4BA9-BBE8-1B42B9BFB366}" type="presParOf" srcId="{1E6A3678-4914-459D-8584-5ADA1D8B1056}" destId="{7CC85955-1D2B-4B0B-8190-63402ECE8792}" srcOrd="3" destOrd="0" presId="urn:microsoft.com/office/officeart/2005/8/layout/chevron2"/>
    <dgm:cxn modelId="{8FE0623B-AEE0-452D-959F-83C73CA83997}" type="presParOf" srcId="{1E6A3678-4914-459D-8584-5ADA1D8B1056}" destId="{660D571E-8280-4AF5-B8EB-B2921838EEFE}" srcOrd="4" destOrd="0" presId="urn:microsoft.com/office/officeart/2005/8/layout/chevron2"/>
    <dgm:cxn modelId="{8695C2FB-E463-45BA-9D96-5AFA3DC83B31}" type="presParOf" srcId="{660D571E-8280-4AF5-B8EB-B2921838EEFE}" destId="{8E97C199-6C9A-417F-9345-FC8A81F5E53E}" srcOrd="0" destOrd="0" presId="urn:microsoft.com/office/officeart/2005/8/layout/chevron2"/>
    <dgm:cxn modelId="{E38BD218-A644-45A1-AB79-6A02010C7562}" type="presParOf" srcId="{660D571E-8280-4AF5-B8EB-B2921838EEFE}" destId="{1C7D6720-68A5-426B-94B4-75A60BE4F4C6}" srcOrd="1" destOrd="0" presId="urn:microsoft.com/office/officeart/2005/8/layout/chevron2"/>
    <dgm:cxn modelId="{0B8FEB03-21C7-4E3D-918A-76C34311D71C}" type="presParOf" srcId="{1E6A3678-4914-459D-8584-5ADA1D8B1056}" destId="{7869BA39-D18F-4FF9-9E00-6D96052FF9B7}" srcOrd="5" destOrd="0" presId="urn:microsoft.com/office/officeart/2005/8/layout/chevron2"/>
    <dgm:cxn modelId="{9DCC540C-C4EE-44A4-B248-7F6D2BD88B79}" type="presParOf" srcId="{1E6A3678-4914-459D-8584-5ADA1D8B1056}" destId="{056C200C-FFD5-4AD2-8F1D-D7B1472BEA89}" srcOrd="6" destOrd="0" presId="urn:microsoft.com/office/officeart/2005/8/layout/chevron2"/>
    <dgm:cxn modelId="{19EC504D-E404-4E89-BE3E-AB05F802CDC9}" type="presParOf" srcId="{056C200C-FFD5-4AD2-8F1D-D7B1472BEA89}" destId="{1D2F37C1-FA6C-4DCA-83EB-00F246BBF87C}" srcOrd="0" destOrd="0" presId="urn:microsoft.com/office/officeart/2005/8/layout/chevron2"/>
    <dgm:cxn modelId="{64E143EE-BEFE-4D1D-9632-BBFCBD12CAC0}" type="presParOf" srcId="{056C200C-FFD5-4AD2-8F1D-D7B1472BEA89}" destId="{017A44E6-375F-4796-95F2-A8BEFE53D147}" srcOrd="1" destOrd="0" presId="urn:microsoft.com/office/officeart/2005/8/layout/chevron2"/>
    <dgm:cxn modelId="{A1779DCC-3EF5-4504-85F8-3B01E0CA0502}" type="presParOf" srcId="{1E6A3678-4914-459D-8584-5ADA1D8B1056}" destId="{87FD6456-ABA1-486E-A5BA-CF03CA79CDE7}" srcOrd="7" destOrd="0" presId="urn:microsoft.com/office/officeart/2005/8/layout/chevron2"/>
    <dgm:cxn modelId="{21433C26-7074-4418-91A7-2B1292FF748E}" type="presParOf" srcId="{1E6A3678-4914-459D-8584-5ADA1D8B1056}" destId="{C06254EB-7619-41F5-844E-1E23025AC397}" srcOrd="8" destOrd="0" presId="urn:microsoft.com/office/officeart/2005/8/layout/chevron2"/>
    <dgm:cxn modelId="{31D88F98-2A5E-4F64-98DD-413A9483F5B2}" type="presParOf" srcId="{C06254EB-7619-41F5-844E-1E23025AC397}" destId="{AD2726AC-1702-414E-94F2-36C789164B53}" srcOrd="0" destOrd="0" presId="urn:microsoft.com/office/officeart/2005/8/layout/chevron2"/>
    <dgm:cxn modelId="{5A60B474-37C1-413E-96CB-AF3850154296}" type="presParOf" srcId="{C06254EB-7619-41F5-844E-1E23025AC397}" destId="{1FD3B202-3C95-492B-93E0-47D7D351030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3E67A38-5F7E-4926-A705-9189D4F32F6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7FA2A1A1-33A4-4FF7-A8B8-58BDFF599A54}">
      <dgm:prSet phldrT="[Text]"/>
      <dgm:spPr>
        <a:solidFill>
          <a:srgbClr val="D92FD5"/>
        </a:solidFill>
      </dgm:spPr>
      <dgm:t>
        <a:bodyPr/>
        <a:lstStyle/>
        <a:p>
          <a:r>
            <a:rPr lang="en-US" dirty="0"/>
            <a:t>Theory</a:t>
          </a:r>
          <a:endParaRPr lang="en-GB" dirty="0"/>
        </a:p>
      </dgm:t>
    </dgm:pt>
    <dgm:pt modelId="{7469F81F-141F-4097-995C-BECDEEA001EA}" type="parTrans" cxnId="{33CA7447-2E45-43BB-BEBC-C8C6E0C4D2CF}">
      <dgm:prSet/>
      <dgm:spPr/>
      <dgm:t>
        <a:bodyPr/>
        <a:lstStyle/>
        <a:p>
          <a:endParaRPr lang="en-GB"/>
        </a:p>
      </dgm:t>
    </dgm:pt>
    <dgm:pt modelId="{B9163DFE-BED7-40DC-800A-B2918D1082B2}" type="sibTrans" cxnId="{33CA7447-2E45-43BB-BEBC-C8C6E0C4D2CF}">
      <dgm:prSet/>
      <dgm:spPr/>
      <dgm:t>
        <a:bodyPr/>
        <a:lstStyle/>
        <a:p>
          <a:endParaRPr lang="en-GB"/>
        </a:p>
      </dgm:t>
    </dgm:pt>
    <dgm:pt modelId="{91F457E8-3373-47C8-BA69-E390D3905B21}">
      <dgm:prSet phldrT="[Text]"/>
      <dgm:spPr>
        <a:solidFill>
          <a:srgbClr val="D92FD5"/>
        </a:solidFill>
      </dgm:spPr>
      <dgm:t>
        <a:bodyPr/>
        <a:lstStyle/>
        <a:p>
          <a:r>
            <a:rPr lang="en-US" dirty="0"/>
            <a:t>Reflection</a:t>
          </a:r>
          <a:endParaRPr lang="en-GB" dirty="0"/>
        </a:p>
      </dgm:t>
    </dgm:pt>
    <dgm:pt modelId="{0BF693F5-3B19-409C-AE2C-125EE72B5CBA}" type="parTrans" cxnId="{16CE6A95-F4D8-4B5D-AAD6-99297189272E}">
      <dgm:prSet/>
      <dgm:spPr/>
      <dgm:t>
        <a:bodyPr/>
        <a:lstStyle/>
        <a:p>
          <a:endParaRPr lang="en-GB"/>
        </a:p>
      </dgm:t>
    </dgm:pt>
    <dgm:pt modelId="{341DF8A2-A069-4C3D-87AD-BE73B6D4D165}" type="sibTrans" cxnId="{16CE6A95-F4D8-4B5D-AAD6-99297189272E}">
      <dgm:prSet/>
      <dgm:spPr/>
      <dgm:t>
        <a:bodyPr/>
        <a:lstStyle/>
        <a:p>
          <a:endParaRPr lang="en-GB"/>
        </a:p>
      </dgm:t>
    </dgm:pt>
    <dgm:pt modelId="{07B62713-A4A6-4662-B50E-AB777C92AAE4}">
      <dgm:prSet phldrT="[Text]"/>
      <dgm:spPr>
        <a:solidFill>
          <a:srgbClr val="D92FD5"/>
        </a:solidFill>
      </dgm:spPr>
      <dgm:t>
        <a:bodyPr/>
        <a:lstStyle/>
        <a:p>
          <a:r>
            <a:rPr lang="en-US" dirty="0"/>
            <a:t>Action</a:t>
          </a:r>
          <a:endParaRPr lang="en-GB" dirty="0"/>
        </a:p>
      </dgm:t>
    </dgm:pt>
    <dgm:pt modelId="{C8C78101-1E05-4C91-B5D3-ED485B89ABFF}" type="parTrans" cxnId="{B3DD8CD8-57B9-4A46-97A6-60C62435DC85}">
      <dgm:prSet/>
      <dgm:spPr/>
      <dgm:t>
        <a:bodyPr/>
        <a:lstStyle/>
        <a:p>
          <a:endParaRPr lang="en-GB"/>
        </a:p>
      </dgm:t>
    </dgm:pt>
    <dgm:pt modelId="{DA8F9761-39B0-4812-8E15-73AC771214FB}" type="sibTrans" cxnId="{B3DD8CD8-57B9-4A46-97A6-60C62435DC85}">
      <dgm:prSet/>
      <dgm:spPr/>
      <dgm:t>
        <a:bodyPr/>
        <a:lstStyle/>
        <a:p>
          <a:endParaRPr lang="en-GB"/>
        </a:p>
      </dgm:t>
    </dgm:pt>
    <dgm:pt modelId="{D7174551-82BD-4675-BD21-07C79A865E00}" type="pres">
      <dgm:prSet presAssocID="{33E67A38-5F7E-4926-A705-9189D4F32F61}" presName="cycle" presStyleCnt="0">
        <dgm:presLayoutVars>
          <dgm:dir/>
          <dgm:resizeHandles val="exact"/>
        </dgm:presLayoutVars>
      </dgm:prSet>
      <dgm:spPr/>
    </dgm:pt>
    <dgm:pt modelId="{928E6567-20D9-4B4C-BBFA-27707E4CA345}" type="pres">
      <dgm:prSet presAssocID="{7FA2A1A1-33A4-4FF7-A8B8-58BDFF599A54}" presName="node" presStyleLbl="node1" presStyleIdx="0" presStyleCnt="3">
        <dgm:presLayoutVars>
          <dgm:bulletEnabled val="1"/>
        </dgm:presLayoutVars>
      </dgm:prSet>
      <dgm:spPr/>
    </dgm:pt>
    <dgm:pt modelId="{33B3D3A7-833B-4C34-A139-7B4E0C954732}" type="pres">
      <dgm:prSet presAssocID="{7FA2A1A1-33A4-4FF7-A8B8-58BDFF599A54}" presName="spNode" presStyleCnt="0"/>
      <dgm:spPr/>
    </dgm:pt>
    <dgm:pt modelId="{517A0B42-37FB-4EF5-A286-81D28B8D3EA6}" type="pres">
      <dgm:prSet presAssocID="{B9163DFE-BED7-40DC-800A-B2918D1082B2}" presName="sibTrans" presStyleLbl="sibTrans1D1" presStyleIdx="0" presStyleCnt="3"/>
      <dgm:spPr/>
    </dgm:pt>
    <dgm:pt modelId="{45500DD3-F315-4286-A4FE-5BCD74FA993F}" type="pres">
      <dgm:prSet presAssocID="{91F457E8-3373-47C8-BA69-E390D3905B21}" presName="node" presStyleLbl="node1" presStyleIdx="1" presStyleCnt="3">
        <dgm:presLayoutVars>
          <dgm:bulletEnabled val="1"/>
        </dgm:presLayoutVars>
      </dgm:prSet>
      <dgm:spPr/>
    </dgm:pt>
    <dgm:pt modelId="{83778FBE-F948-41C6-A9CB-CD89A1B93FF0}" type="pres">
      <dgm:prSet presAssocID="{91F457E8-3373-47C8-BA69-E390D3905B21}" presName="spNode" presStyleCnt="0"/>
      <dgm:spPr/>
    </dgm:pt>
    <dgm:pt modelId="{9F8640AA-0E3F-4920-A697-BECB7D1D6333}" type="pres">
      <dgm:prSet presAssocID="{341DF8A2-A069-4C3D-87AD-BE73B6D4D165}" presName="sibTrans" presStyleLbl="sibTrans1D1" presStyleIdx="1" presStyleCnt="3"/>
      <dgm:spPr/>
    </dgm:pt>
    <dgm:pt modelId="{567F8549-8F7D-4835-B1AF-32138D3D70CB}" type="pres">
      <dgm:prSet presAssocID="{07B62713-A4A6-4662-B50E-AB777C92AAE4}" presName="node" presStyleLbl="node1" presStyleIdx="2" presStyleCnt="3">
        <dgm:presLayoutVars>
          <dgm:bulletEnabled val="1"/>
        </dgm:presLayoutVars>
      </dgm:prSet>
      <dgm:spPr/>
    </dgm:pt>
    <dgm:pt modelId="{A0BE8A85-2669-4F81-A47E-365446654AE4}" type="pres">
      <dgm:prSet presAssocID="{07B62713-A4A6-4662-B50E-AB777C92AAE4}" presName="spNode" presStyleCnt="0"/>
      <dgm:spPr/>
    </dgm:pt>
    <dgm:pt modelId="{088F5F76-67AA-465F-BB22-EC0C3415F7F8}" type="pres">
      <dgm:prSet presAssocID="{DA8F9761-39B0-4812-8E15-73AC771214FB}" presName="sibTrans" presStyleLbl="sibTrans1D1" presStyleIdx="2" presStyleCnt="3"/>
      <dgm:spPr/>
    </dgm:pt>
  </dgm:ptLst>
  <dgm:cxnLst>
    <dgm:cxn modelId="{C016B400-21A9-461C-9143-84DE0795EF82}" type="presOf" srcId="{341DF8A2-A069-4C3D-87AD-BE73B6D4D165}" destId="{9F8640AA-0E3F-4920-A697-BECB7D1D6333}" srcOrd="0" destOrd="0" presId="urn:microsoft.com/office/officeart/2005/8/layout/cycle5"/>
    <dgm:cxn modelId="{33CA7447-2E45-43BB-BEBC-C8C6E0C4D2CF}" srcId="{33E67A38-5F7E-4926-A705-9189D4F32F61}" destId="{7FA2A1A1-33A4-4FF7-A8B8-58BDFF599A54}" srcOrd="0" destOrd="0" parTransId="{7469F81F-141F-4097-995C-BECDEEA001EA}" sibTransId="{B9163DFE-BED7-40DC-800A-B2918D1082B2}"/>
    <dgm:cxn modelId="{28D42675-B51E-4688-B6A0-F676F485412E}" type="presOf" srcId="{7FA2A1A1-33A4-4FF7-A8B8-58BDFF599A54}" destId="{928E6567-20D9-4B4C-BBFA-27707E4CA345}" srcOrd="0" destOrd="0" presId="urn:microsoft.com/office/officeart/2005/8/layout/cycle5"/>
    <dgm:cxn modelId="{6D7F2291-F388-49EF-B433-64A6533236B2}" type="presOf" srcId="{07B62713-A4A6-4662-B50E-AB777C92AAE4}" destId="{567F8549-8F7D-4835-B1AF-32138D3D70CB}" srcOrd="0" destOrd="0" presId="urn:microsoft.com/office/officeart/2005/8/layout/cycle5"/>
    <dgm:cxn modelId="{16CE6A95-F4D8-4B5D-AAD6-99297189272E}" srcId="{33E67A38-5F7E-4926-A705-9189D4F32F61}" destId="{91F457E8-3373-47C8-BA69-E390D3905B21}" srcOrd="1" destOrd="0" parTransId="{0BF693F5-3B19-409C-AE2C-125EE72B5CBA}" sibTransId="{341DF8A2-A069-4C3D-87AD-BE73B6D4D165}"/>
    <dgm:cxn modelId="{5677459C-CB71-4808-8468-7E41C50A2A41}" type="presOf" srcId="{91F457E8-3373-47C8-BA69-E390D3905B21}" destId="{45500DD3-F315-4286-A4FE-5BCD74FA993F}" srcOrd="0" destOrd="0" presId="urn:microsoft.com/office/officeart/2005/8/layout/cycle5"/>
    <dgm:cxn modelId="{995CD9A1-8258-4814-A63A-971AF0509C18}" type="presOf" srcId="{33E67A38-5F7E-4926-A705-9189D4F32F61}" destId="{D7174551-82BD-4675-BD21-07C79A865E00}" srcOrd="0" destOrd="0" presId="urn:microsoft.com/office/officeart/2005/8/layout/cycle5"/>
    <dgm:cxn modelId="{EA30B9C6-6B91-4A34-ABA8-FC01A5D0E754}" type="presOf" srcId="{B9163DFE-BED7-40DC-800A-B2918D1082B2}" destId="{517A0B42-37FB-4EF5-A286-81D28B8D3EA6}" srcOrd="0" destOrd="0" presId="urn:microsoft.com/office/officeart/2005/8/layout/cycle5"/>
    <dgm:cxn modelId="{B3DD8CD8-57B9-4A46-97A6-60C62435DC85}" srcId="{33E67A38-5F7E-4926-A705-9189D4F32F61}" destId="{07B62713-A4A6-4662-B50E-AB777C92AAE4}" srcOrd="2" destOrd="0" parTransId="{C8C78101-1E05-4C91-B5D3-ED485B89ABFF}" sibTransId="{DA8F9761-39B0-4812-8E15-73AC771214FB}"/>
    <dgm:cxn modelId="{9749AEE8-C25C-4DC3-9C08-AD7046918D15}" type="presOf" srcId="{DA8F9761-39B0-4812-8E15-73AC771214FB}" destId="{088F5F76-67AA-465F-BB22-EC0C3415F7F8}" srcOrd="0" destOrd="0" presId="urn:microsoft.com/office/officeart/2005/8/layout/cycle5"/>
    <dgm:cxn modelId="{C78B7AF0-220A-4B05-B2DF-39AEFB56D9D3}" type="presParOf" srcId="{D7174551-82BD-4675-BD21-07C79A865E00}" destId="{928E6567-20D9-4B4C-BBFA-27707E4CA345}" srcOrd="0" destOrd="0" presId="urn:microsoft.com/office/officeart/2005/8/layout/cycle5"/>
    <dgm:cxn modelId="{58C0752E-707D-4BB8-B84F-3E1BD0254187}" type="presParOf" srcId="{D7174551-82BD-4675-BD21-07C79A865E00}" destId="{33B3D3A7-833B-4C34-A139-7B4E0C954732}" srcOrd="1" destOrd="0" presId="urn:microsoft.com/office/officeart/2005/8/layout/cycle5"/>
    <dgm:cxn modelId="{D9D144EC-2735-47EB-ADCC-2AEDA9D91E94}" type="presParOf" srcId="{D7174551-82BD-4675-BD21-07C79A865E00}" destId="{517A0B42-37FB-4EF5-A286-81D28B8D3EA6}" srcOrd="2" destOrd="0" presId="urn:microsoft.com/office/officeart/2005/8/layout/cycle5"/>
    <dgm:cxn modelId="{EE66F6AD-7CCA-4838-8036-89ADBA949885}" type="presParOf" srcId="{D7174551-82BD-4675-BD21-07C79A865E00}" destId="{45500DD3-F315-4286-A4FE-5BCD74FA993F}" srcOrd="3" destOrd="0" presId="urn:microsoft.com/office/officeart/2005/8/layout/cycle5"/>
    <dgm:cxn modelId="{E9E2AF83-F5A6-49CF-8329-275FAC784982}" type="presParOf" srcId="{D7174551-82BD-4675-BD21-07C79A865E00}" destId="{83778FBE-F948-41C6-A9CB-CD89A1B93FF0}" srcOrd="4" destOrd="0" presId="urn:microsoft.com/office/officeart/2005/8/layout/cycle5"/>
    <dgm:cxn modelId="{3ED2B569-0D99-4D55-AAF6-03B37BBF2BBC}" type="presParOf" srcId="{D7174551-82BD-4675-BD21-07C79A865E00}" destId="{9F8640AA-0E3F-4920-A697-BECB7D1D6333}" srcOrd="5" destOrd="0" presId="urn:microsoft.com/office/officeart/2005/8/layout/cycle5"/>
    <dgm:cxn modelId="{CE76A34C-247A-48BB-A707-418FBECF215F}" type="presParOf" srcId="{D7174551-82BD-4675-BD21-07C79A865E00}" destId="{567F8549-8F7D-4835-B1AF-32138D3D70CB}" srcOrd="6" destOrd="0" presId="urn:microsoft.com/office/officeart/2005/8/layout/cycle5"/>
    <dgm:cxn modelId="{CA008FCF-D1B9-4692-9D6D-CAD1D70F156E}" type="presParOf" srcId="{D7174551-82BD-4675-BD21-07C79A865E00}" destId="{A0BE8A85-2669-4F81-A47E-365446654AE4}" srcOrd="7" destOrd="0" presId="urn:microsoft.com/office/officeart/2005/8/layout/cycle5"/>
    <dgm:cxn modelId="{4378ABC6-D400-489F-92A9-FD2A1BFD29F7}" type="presParOf" srcId="{D7174551-82BD-4675-BD21-07C79A865E00}" destId="{088F5F76-67AA-465F-BB22-EC0C3415F7F8}" srcOrd="8" destOrd="0" presId="urn:microsoft.com/office/officeart/2005/8/layout/cycle5"/>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636C4EC-B8BA-4817-BD70-96D54FC66CE4}" type="doc">
      <dgm:prSet loTypeId="urn:microsoft.com/office/officeart/2005/8/layout/target1" loCatId="relationship" qsTypeId="urn:microsoft.com/office/officeart/2005/8/quickstyle/simple1" qsCatId="simple" csTypeId="urn:microsoft.com/office/officeart/2005/8/colors/accent1_2" csCatId="accent1" phldr="1"/>
      <dgm:spPr/>
    </dgm:pt>
    <dgm:pt modelId="{E0B32553-96EA-47BF-93EB-07FA67702D33}">
      <dgm:prSet phldrT="[Text]"/>
      <dgm:spPr/>
      <dgm:t>
        <a:bodyPr/>
        <a:lstStyle/>
        <a:p>
          <a:r>
            <a:rPr lang="en-GB" dirty="0"/>
            <a:t>Client</a:t>
          </a:r>
        </a:p>
      </dgm:t>
    </dgm:pt>
    <dgm:pt modelId="{50B7189D-6C6F-4159-9515-6E281C31B3CB}" type="parTrans" cxnId="{55C4A649-8CDC-46E9-B91A-2E7BFE2B2EC6}">
      <dgm:prSet/>
      <dgm:spPr/>
      <dgm:t>
        <a:bodyPr/>
        <a:lstStyle/>
        <a:p>
          <a:endParaRPr lang="en-GB"/>
        </a:p>
      </dgm:t>
    </dgm:pt>
    <dgm:pt modelId="{B7B83359-8BC5-435D-AFE5-69AC1E1A2E2B}" type="sibTrans" cxnId="{55C4A649-8CDC-46E9-B91A-2E7BFE2B2EC6}">
      <dgm:prSet/>
      <dgm:spPr/>
      <dgm:t>
        <a:bodyPr/>
        <a:lstStyle/>
        <a:p>
          <a:endParaRPr lang="en-GB"/>
        </a:p>
      </dgm:t>
    </dgm:pt>
    <dgm:pt modelId="{14E82B4A-13F4-4C1A-AB96-34FB28356376}">
      <dgm:prSet phldrT="[Text]"/>
      <dgm:spPr/>
      <dgm:t>
        <a:bodyPr/>
        <a:lstStyle/>
        <a:p>
          <a:r>
            <a:rPr lang="en-GB" dirty="0"/>
            <a:t>Therapeutic Practice (You With Client)</a:t>
          </a:r>
        </a:p>
      </dgm:t>
    </dgm:pt>
    <dgm:pt modelId="{D824484B-B5F4-4B7F-AC68-60E819D6CA54}" type="parTrans" cxnId="{9489EEDD-076F-499B-A6C5-DC908AC0FDF6}">
      <dgm:prSet/>
      <dgm:spPr/>
      <dgm:t>
        <a:bodyPr/>
        <a:lstStyle/>
        <a:p>
          <a:endParaRPr lang="en-GB"/>
        </a:p>
      </dgm:t>
    </dgm:pt>
    <dgm:pt modelId="{57F22A64-B515-4BB5-B282-FEE2E064E699}" type="sibTrans" cxnId="{9489EEDD-076F-499B-A6C5-DC908AC0FDF6}">
      <dgm:prSet/>
      <dgm:spPr/>
      <dgm:t>
        <a:bodyPr/>
        <a:lstStyle/>
        <a:p>
          <a:endParaRPr lang="en-GB"/>
        </a:p>
      </dgm:t>
    </dgm:pt>
    <dgm:pt modelId="{D9131E32-0C66-4C91-80D4-BB96AF100D51}">
      <dgm:prSet phldrT="[Text]"/>
      <dgm:spPr/>
      <dgm:t>
        <a:bodyPr/>
        <a:lstStyle/>
        <a:p>
          <a:r>
            <a:rPr lang="en-GB" dirty="0"/>
            <a:t>Service Design (Front door)</a:t>
          </a:r>
        </a:p>
      </dgm:t>
    </dgm:pt>
    <dgm:pt modelId="{B4B207AC-5AF4-47ED-A5F3-1288CA6D7E9C}" type="parTrans" cxnId="{133E9167-DA23-4C57-B8F1-CD36CC0518D2}">
      <dgm:prSet/>
      <dgm:spPr/>
      <dgm:t>
        <a:bodyPr/>
        <a:lstStyle/>
        <a:p>
          <a:endParaRPr lang="en-GB"/>
        </a:p>
      </dgm:t>
    </dgm:pt>
    <dgm:pt modelId="{8028A366-142D-40D8-94FE-BA736CEC729E}" type="sibTrans" cxnId="{133E9167-DA23-4C57-B8F1-CD36CC0518D2}">
      <dgm:prSet/>
      <dgm:spPr/>
      <dgm:t>
        <a:bodyPr/>
        <a:lstStyle/>
        <a:p>
          <a:endParaRPr lang="en-GB"/>
        </a:p>
      </dgm:t>
    </dgm:pt>
    <dgm:pt modelId="{DB821921-4BE3-40D2-A078-E5A3D01D8BA2}">
      <dgm:prSet/>
      <dgm:spPr/>
      <dgm:t>
        <a:bodyPr/>
        <a:lstStyle/>
        <a:p>
          <a:r>
            <a:rPr lang="en-GB" dirty="0"/>
            <a:t>Mental Health Eco-System (Interdependencies)</a:t>
          </a:r>
        </a:p>
      </dgm:t>
    </dgm:pt>
    <dgm:pt modelId="{ED70C4B0-60A5-4446-A0B4-D13CD88D92D5}" type="parTrans" cxnId="{8498040A-96E9-49DE-A7DA-9B1E26289C58}">
      <dgm:prSet/>
      <dgm:spPr/>
      <dgm:t>
        <a:bodyPr/>
        <a:lstStyle/>
        <a:p>
          <a:endParaRPr lang="en-GB"/>
        </a:p>
      </dgm:t>
    </dgm:pt>
    <dgm:pt modelId="{C864689E-1E0C-44D0-AC97-93CEC19E1905}" type="sibTrans" cxnId="{8498040A-96E9-49DE-A7DA-9B1E26289C58}">
      <dgm:prSet/>
      <dgm:spPr/>
      <dgm:t>
        <a:bodyPr/>
        <a:lstStyle/>
        <a:p>
          <a:endParaRPr lang="en-GB"/>
        </a:p>
      </dgm:t>
    </dgm:pt>
    <dgm:pt modelId="{5354674E-B19B-4812-9CFD-19463F1DC1CB}">
      <dgm:prSet/>
      <dgm:spPr/>
      <dgm:t>
        <a:bodyPr/>
        <a:lstStyle/>
        <a:p>
          <a:r>
            <a:rPr lang="en-GB" dirty="0"/>
            <a:t>Organisation</a:t>
          </a:r>
        </a:p>
        <a:p>
          <a:r>
            <a:rPr lang="en-GB" dirty="0"/>
            <a:t>(Policy / Training etc.)</a:t>
          </a:r>
        </a:p>
      </dgm:t>
    </dgm:pt>
    <dgm:pt modelId="{E05DCD62-CADE-4C31-A64E-3159B54F07CD}" type="parTrans" cxnId="{E21C4F93-89D3-4AD9-BEE2-29789EF26349}">
      <dgm:prSet/>
      <dgm:spPr/>
      <dgm:t>
        <a:bodyPr/>
        <a:lstStyle/>
        <a:p>
          <a:endParaRPr lang="en-GB"/>
        </a:p>
      </dgm:t>
    </dgm:pt>
    <dgm:pt modelId="{4C5A0C1E-BDC0-4531-B562-2FCFD30324C5}" type="sibTrans" cxnId="{E21C4F93-89D3-4AD9-BEE2-29789EF26349}">
      <dgm:prSet/>
      <dgm:spPr/>
      <dgm:t>
        <a:bodyPr/>
        <a:lstStyle/>
        <a:p>
          <a:endParaRPr lang="en-GB"/>
        </a:p>
      </dgm:t>
    </dgm:pt>
    <dgm:pt modelId="{2C340592-604F-40CD-872E-1271F7D8342B}" type="pres">
      <dgm:prSet presAssocID="{3636C4EC-B8BA-4817-BD70-96D54FC66CE4}" presName="composite" presStyleCnt="0">
        <dgm:presLayoutVars>
          <dgm:chMax val="5"/>
          <dgm:dir/>
          <dgm:resizeHandles val="exact"/>
        </dgm:presLayoutVars>
      </dgm:prSet>
      <dgm:spPr/>
    </dgm:pt>
    <dgm:pt modelId="{DE6F27DB-D8E2-45E5-8588-E5DDA8AEE4E7}" type="pres">
      <dgm:prSet presAssocID="{E0B32553-96EA-47BF-93EB-07FA67702D33}" presName="circle1" presStyleLbl="lnNode1" presStyleIdx="0" presStyleCnt="5"/>
      <dgm:spPr/>
    </dgm:pt>
    <dgm:pt modelId="{BBFF51C8-D35D-4FE3-8CC0-D2C89DE6B738}" type="pres">
      <dgm:prSet presAssocID="{E0B32553-96EA-47BF-93EB-07FA67702D33}" presName="text1" presStyleLbl="revTx" presStyleIdx="0" presStyleCnt="5">
        <dgm:presLayoutVars>
          <dgm:bulletEnabled val="1"/>
        </dgm:presLayoutVars>
      </dgm:prSet>
      <dgm:spPr/>
    </dgm:pt>
    <dgm:pt modelId="{C4BD249D-F749-4D9A-BFEA-E7DC70DD1919}" type="pres">
      <dgm:prSet presAssocID="{E0B32553-96EA-47BF-93EB-07FA67702D33}" presName="line1" presStyleLbl="callout" presStyleIdx="0" presStyleCnt="10"/>
      <dgm:spPr/>
    </dgm:pt>
    <dgm:pt modelId="{67CE6E02-02A4-4B2F-82B7-F9209698E13C}" type="pres">
      <dgm:prSet presAssocID="{E0B32553-96EA-47BF-93EB-07FA67702D33}" presName="d1" presStyleLbl="callout" presStyleIdx="1" presStyleCnt="10"/>
      <dgm:spPr/>
    </dgm:pt>
    <dgm:pt modelId="{CAC806BB-7943-447A-903D-01890CA97343}" type="pres">
      <dgm:prSet presAssocID="{14E82B4A-13F4-4C1A-AB96-34FB28356376}" presName="circle2" presStyleLbl="lnNode1" presStyleIdx="1" presStyleCnt="5"/>
      <dgm:spPr/>
    </dgm:pt>
    <dgm:pt modelId="{08193012-B9BA-4F37-A4D8-70B370CD583A}" type="pres">
      <dgm:prSet presAssocID="{14E82B4A-13F4-4C1A-AB96-34FB28356376}" presName="text2" presStyleLbl="revTx" presStyleIdx="1" presStyleCnt="5">
        <dgm:presLayoutVars>
          <dgm:bulletEnabled val="1"/>
        </dgm:presLayoutVars>
      </dgm:prSet>
      <dgm:spPr/>
    </dgm:pt>
    <dgm:pt modelId="{78CFE6E2-1545-4DD7-89F4-FD743F303C6C}" type="pres">
      <dgm:prSet presAssocID="{14E82B4A-13F4-4C1A-AB96-34FB28356376}" presName="line2" presStyleLbl="callout" presStyleIdx="2" presStyleCnt="10"/>
      <dgm:spPr/>
    </dgm:pt>
    <dgm:pt modelId="{80846FD1-A742-4EF5-BA55-E9F09D49A4D6}" type="pres">
      <dgm:prSet presAssocID="{14E82B4A-13F4-4C1A-AB96-34FB28356376}" presName="d2" presStyleLbl="callout" presStyleIdx="3" presStyleCnt="10"/>
      <dgm:spPr/>
    </dgm:pt>
    <dgm:pt modelId="{C7515E9C-983C-4AE2-9D79-6CEAAD86F645}" type="pres">
      <dgm:prSet presAssocID="{D9131E32-0C66-4C91-80D4-BB96AF100D51}" presName="circle3" presStyleLbl="lnNode1" presStyleIdx="2" presStyleCnt="5" custLinFactNeighborY="2108"/>
      <dgm:spPr/>
    </dgm:pt>
    <dgm:pt modelId="{93F4E1EE-647A-4E48-9A9E-9FACE4764891}" type="pres">
      <dgm:prSet presAssocID="{D9131E32-0C66-4C91-80D4-BB96AF100D51}" presName="text3" presStyleLbl="revTx" presStyleIdx="2" presStyleCnt="5">
        <dgm:presLayoutVars>
          <dgm:bulletEnabled val="1"/>
        </dgm:presLayoutVars>
      </dgm:prSet>
      <dgm:spPr/>
    </dgm:pt>
    <dgm:pt modelId="{0387029D-BCE1-4079-BBDC-D161698004AB}" type="pres">
      <dgm:prSet presAssocID="{D9131E32-0C66-4C91-80D4-BB96AF100D51}" presName="line3" presStyleLbl="callout" presStyleIdx="4" presStyleCnt="10"/>
      <dgm:spPr/>
    </dgm:pt>
    <dgm:pt modelId="{9207396D-2A10-4566-98DA-99040F6342A8}" type="pres">
      <dgm:prSet presAssocID="{D9131E32-0C66-4C91-80D4-BB96AF100D51}" presName="d3" presStyleLbl="callout" presStyleIdx="5" presStyleCnt="10"/>
      <dgm:spPr/>
    </dgm:pt>
    <dgm:pt modelId="{DC4FCCE7-BAA9-4FD1-8877-D17796D84321}" type="pres">
      <dgm:prSet presAssocID="{5354674E-B19B-4812-9CFD-19463F1DC1CB}" presName="circle4" presStyleLbl="lnNode1" presStyleIdx="3" presStyleCnt="5"/>
      <dgm:spPr/>
    </dgm:pt>
    <dgm:pt modelId="{961BEAEC-0333-4776-8FEC-283A1C4A3A28}" type="pres">
      <dgm:prSet presAssocID="{5354674E-B19B-4812-9CFD-19463F1DC1CB}" presName="text4" presStyleLbl="revTx" presStyleIdx="3" presStyleCnt="5">
        <dgm:presLayoutVars>
          <dgm:bulletEnabled val="1"/>
        </dgm:presLayoutVars>
      </dgm:prSet>
      <dgm:spPr/>
    </dgm:pt>
    <dgm:pt modelId="{FF77B7A9-A85F-4EB3-AADF-EBC92B232673}" type="pres">
      <dgm:prSet presAssocID="{5354674E-B19B-4812-9CFD-19463F1DC1CB}" presName="line4" presStyleLbl="callout" presStyleIdx="6" presStyleCnt="10"/>
      <dgm:spPr/>
    </dgm:pt>
    <dgm:pt modelId="{BF1F9D5E-2109-44B9-926E-58C850C89D20}" type="pres">
      <dgm:prSet presAssocID="{5354674E-B19B-4812-9CFD-19463F1DC1CB}" presName="d4" presStyleLbl="callout" presStyleIdx="7" presStyleCnt="10"/>
      <dgm:spPr/>
    </dgm:pt>
    <dgm:pt modelId="{0F47B32F-4646-4321-8DFD-9289010A43C2}" type="pres">
      <dgm:prSet presAssocID="{DB821921-4BE3-40D2-A078-E5A3D01D8BA2}" presName="circle5" presStyleLbl="lnNode1" presStyleIdx="4" presStyleCnt="5"/>
      <dgm:spPr>
        <a:solidFill>
          <a:schemeClr val="tx1">
            <a:lumMod val="65000"/>
            <a:lumOff val="35000"/>
          </a:schemeClr>
        </a:solidFill>
      </dgm:spPr>
    </dgm:pt>
    <dgm:pt modelId="{5F89C9A9-722A-4F34-B37D-8FAFDDF700F6}" type="pres">
      <dgm:prSet presAssocID="{DB821921-4BE3-40D2-A078-E5A3D01D8BA2}" presName="text5" presStyleLbl="revTx" presStyleIdx="4" presStyleCnt="5">
        <dgm:presLayoutVars>
          <dgm:bulletEnabled val="1"/>
        </dgm:presLayoutVars>
      </dgm:prSet>
      <dgm:spPr/>
    </dgm:pt>
    <dgm:pt modelId="{EBA1A722-B9EB-47D7-917D-9259BC2CFFA8}" type="pres">
      <dgm:prSet presAssocID="{DB821921-4BE3-40D2-A078-E5A3D01D8BA2}" presName="line5" presStyleLbl="callout" presStyleIdx="8" presStyleCnt="10"/>
      <dgm:spPr/>
    </dgm:pt>
    <dgm:pt modelId="{153FCDB5-6B37-4DC8-8DAD-125753E64993}" type="pres">
      <dgm:prSet presAssocID="{DB821921-4BE3-40D2-A078-E5A3D01D8BA2}" presName="d5" presStyleLbl="callout" presStyleIdx="9" presStyleCnt="10"/>
      <dgm:spPr/>
    </dgm:pt>
  </dgm:ptLst>
  <dgm:cxnLst>
    <dgm:cxn modelId="{8498040A-96E9-49DE-A7DA-9B1E26289C58}" srcId="{3636C4EC-B8BA-4817-BD70-96D54FC66CE4}" destId="{DB821921-4BE3-40D2-A078-E5A3D01D8BA2}" srcOrd="4" destOrd="0" parTransId="{ED70C4B0-60A5-4446-A0B4-D13CD88D92D5}" sibTransId="{C864689E-1E0C-44D0-AC97-93CEC19E1905}"/>
    <dgm:cxn modelId="{92757A60-36C6-4078-86ED-13A77F09313F}" type="presOf" srcId="{3636C4EC-B8BA-4817-BD70-96D54FC66CE4}" destId="{2C340592-604F-40CD-872E-1271F7D8342B}" srcOrd="0" destOrd="0" presId="urn:microsoft.com/office/officeart/2005/8/layout/target1"/>
    <dgm:cxn modelId="{A6704566-EACB-4FD1-8574-ECC8B9D08315}" type="presOf" srcId="{D9131E32-0C66-4C91-80D4-BB96AF100D51}" destId="{93F4E1EE-647A-4E48-9A9E-9FACE4764891}" srcOrd="0" destOrd="0" presId="urn:microsoft.com/office/officeart/2005/8/layout/target1"/>
    <dgm:cxn modelId="{133E9167-DA23-4C57-B8F1-CD36CC0518D2}" srcId="{3636C4EC-B8BA-4817-BD70-96D54FC66CE4}" destId="{D9131E32-0C66-4C91-80D4-BB96AF100D51}" srcOrd="2" destOrd="0" parTransId="{B4B207AC-5AF4-47ED-A5F3-1288CA6D7E9C}" sibTransId="{8028A366-142D-40D8-94FE-BA736CEC729E}"/>
    <dgm:cxn modelId="{55C4A649-8CDC-46E9-B91A-2E7BFE2B2EC6}" srcId="{3636C4EC-B8BA-4817-BD70-96D54FC66CE4}" destId="{E0B32553-96EA-47BF-93EB-07FA67702D33}" srcOrd="0" destOrd="0" parTransId="{50B7189D-6C6F-4159-9515-6E281C31B3CB}" sibTransId="{B7B83359-8BC5-435D-AFE5-69AC1E1A2E2B}"/>
    <dgm:cxn modelId="{F8BD437D-8AF2-46E6-9581-682709218C01}" type="presOf" srcId="{5354674E-B19B-4812-9CFD-19463F1DC1CB}" destId="{961BEAEC-0333-4776-8FEC-283A1C4A3A28}" srcOrd="0" destOrd="0" presId="urn:microsoft.com/office/officeart/2005/8/layout/target1"/>
    <dgm:cxn modelId="{E21C4F93-89D3-4AD9-BEE2-29789EF26349}" srcId="{3636C4EC-B8BA-4817-BD70-96D54FC66CE4}" destId="{5354674E-B19B-4812-9CFD-19463F1DC1CB}" srcOrd="3" destOrd="0" parTransId="{E05DCD62-CADE-4C31-A64E-3159B54F07CD}" sibTransId="{4C5A0C1E-BDC0-4531-B562-2FCFD30324C5}"/>
    <dgm:cxn modelId="{E0B026BA-6508-4015-979B-FD307A497065}" type="presOf" srcId="{14E82B4A-13F4-4C1A-AB96-34FB28356376}" destId="{08193012-B9BA-4F37-A4D8-70B370CD583A}" srcOrd="0" destOrd="0" presId="urn:microsoft.com/office/officeart/2005/8/layout/target1"/>
    <dgm:cxn modelId="{A2991CC4-AC42-43D9-A811-73F27C2D09E4}" type="presOf" srcId="{DB821921-4BE3-40D2-A078-E5A3D01D8BA2}" destId="{5F89C9A9-722A-4F34-B37D-8FAFDDF700F6}" srcOrd="0" destOrd="0" presId="urn:microsoft.com/office/officeart/2005/8/layout/target1"/>
    <dgm:cxn modelId="{9489EEDD-076F-499B-A6C5-DC908AC0FDF6}" srcId="{3636C4EC-B8BA-4817-BD70-96D54FC66CE4}" destId="{14E82B4A-13F4-4C1A-AB96-34FB28356376}" srcOrd="1" destOrd="0" parTransId="{D824484B-B5F4-4B7F-AC68-60E819D6CA54}" sibTransId="{57F22A64-B515-4BB5-B282-FEE2E064E699}"/>
    <dgm:cxn modelId="{EE9FAEFA-BBEA-479A-A3DA-1C2CA6998E96}" type="presOf" srcId="{E0B32553-96EA-47BF-93EB-07FA67702D33}" destId="{BBFF51C8-D35D-4FE3-8CC0-D2C89DE6B738}" srcOrd="0" destOrd="0" presId="urn:microsoft.com/office/officeart/2005/8/layout/target1"/>
    <dgm:cxn modelId="{944E3015-E13F-442D-A720-F9C69E3DA898}" type="presParOf" srcId="{2C340592-604F-40CD-872E-1271F7D8342B}" destId="{DE6F27DB-D8E2-45E5-8588-E5DDA8AEE4E7}" srcOrd="0" destOrd="0" presId="urn:microsoft.com/office/officeart/2005/8/layout/target1"/>
    <dgm:cxn modelId="{87FAA4AA-56D5-4923-B19F-6D4D1AFCEBCB}" type="presParOf" srcId="{2C340592-604F-40CD-872E-1271F7D8342B}" destId="{BBFF51C8-D35D-4FE3-8CC0-D2C89DE6B738}" srcOrd="1" destOrd="0" presId="urn:microsoft.com/office/officeart/2005/8/layout/target1"/>
    <dgm:cxn modelId="{2CCF81FF-C052-4A75-9F56-7872D65A5093}" type="presParOf" srcId="{2C340592-604F-40CD-872E-1271F7D8342B}" destId="{C4BD249D-F749-4D9A-BFEA-E7DC70DD1919}" srcOrd="2" destOrd="0" presId="urn:microsoft.com/office/officeart/2005/8/layout/target1"/>
    <dgm:cxn modelId="{7966806B-1081-4F3F-BF8B-8D4DB5005F76}" type="presParOf" srcId="{2C340592-604F-40CD-872E-1271F7D8342B}" destId="{67CE6E02-02A4-4B2F-82B7-F9209698E13C}" srcOrd="3" destOrd="0" presId="urn:microsoft.com/office/officeart/2005/8/layout/target1"/>
    <dgm:cxn modelId="{BA06058B-EB21-44DE-B0F8-7D4C3EC7AB1D}" type="presParOf" srcId="{2C340592-604F-40CD-872E-1271F7D8342B}" destId="{CAC806BB-7943-447A-903D-01890CA97343}" srcOrd="4" destOrd="0" presId="urn:microsoft.com/office/officeart/2005/8/layout/target1"/>
    <dgm:cxn modelId="{FE3FE4F5-9097-44E7-972B-2DAB1279B3E9}" type="presParOf" srcId="{2C340592-604F-40CD-872E-1271F7D8342B}" destId="{08193012-B9BA-4F37-A4D8-70B370CD583A}" srcOrd="5" destOrd="0" presId="urn:microsoft.com/office/officeart/2005/8/layout/target1"/>
    <dgm:cxn modelId="{FF1AC74E-C99F-4B74-B22A-6B5420926E5E}" type="presParOf" srcId="{2C340592-604F-40CD-872E-1271F7D8342B}" destId="{78CFE6E2-1545-4DD7-89F4-FD743F303C6C}" srcOrd="6" destOrd="0" presId="urn:microsoft.com/office/officeart/2005/8/layout/target1"/>
    <dgm:cxn modelId="{E10ECFF2-B278-425D-A4E1-B94438B58CA0}" type="presParOf" srcId="{2C340592-604F-40CD-872E-1271F7D8342B}" destId="{80846FD1-A742-4EF5-BA55-E9F09D49A4D6}" srcOrd="7" destOrd="0" presId="urn:microsoft.com/office/officeart/2005/8/layout/target1"/>
    <dgm:cxn modelId="{CE7EE823-0140-419C-BE9B-743CC329BB9A}" type="presParOf" srcId="{2C340592-604F-40CD-872E-1271F7D8342B}" destId="{C7515E9C-983C-4AE2-9D79-6CEAAD86F645}" srcOrd="8" destOrd="0" presId="urn:microsoft.com/office/officeart/2005/8/layout/target1"/>
    <dgm:cxn modelId="{C8324FE0-E0F0-4699-9BFE-F1A61EB5C5E7}" type="presParOf" srcId="{2C340592-604F-40CD-872E-1271F7D8342B}" destId="{93F4E1EE-647A-4E48-9A9E-9FACE4764891}" srcOrd="9" destOrd="0" presId="urn:microsoft.com/office/officeart/2005/8/layout/target1"/>
    <dgm:cxn modelId="{3505EF0C-A128-4EE0-A855-E6D01CCC88D0}" type="presParOf" srcId="{2C340592-604F-40CD-872E-1271F7D8342B}" destId="{0387029D-BCE1-4079-BBDC-D161698004AB}" srcOrd="10" destOrd="0" presId="urn:microsoft.com/office/officeart/2005/8/layout/target1"/>
    <dgm:cxn modelId="{26879864-95DF-4BB3-83D7-0066E9BA165B}" type="presParOf" srcId="{2C340592-604F-40CD-872E-1271F7D8342B}" destId="{9207396D-2A10-4566-98DA-99040F6342A8}" srcOrd="11" destOrd="0" presId="urn:microsoft.com/office/officeart/2005/8/layout/target1"/>
    <dgm:cxn modelId="{E888CB1A-1235-4237-B253-C00C0C718F67}" type="presParOf" srcId="{2C340592-604F-40CD-872E-1271F7D8342B}" destId="{DC4FCCE7-BAA9-4FD1-8877-D17796D84321}" srcOrd="12" destOrd="0" presId="urn:microsoft.com/office/officeart/2005/8/layout/target1"/>
    <dgm:cxn modelId="{A421206C-9753-4991-85BD-79C63C6B3575}" type="presParOf" srcId="{2C340592-604F-40CD-872E-1271F7D8342B}" destId="{961BEAEC-0333-4776-8FEC-283A1C4A3A28}" srcOrd="13" destOrd="0" presId="urn:microsoft.com/office/officeart/2005/8/layout/target1"/>
    <dgm:cxn modelId="{C7F00B15-FEFA-4776-9939-129585CFC213}" type="presParOf" srcId="{2C340592-604F-40CD-872E-1271F7D8342B}" destId="{FF77B7A9-A85F-4EB3-AADF-EBC92B232673}" srcOrd="14" destOrd="0" presId="urn:microsoft.com/office/officeart/2005/8/layout/target1"/>
    <dgm:cxn modelId="{CDED7C77-9909-4D6F-8A1C-0C925ABF7965}" type="presParOf" srcId="{2C340592-604F-40CD-872E-1271F7D8342B}" destId="{BF1F9D5E-2109-44B9-926E-58C850C89D20}" srcOrd="15" destOrd="0" presId="urn:microsoft.com/office/officeart/2005/8/layout/target1"/>
    <dgm:cxn modelId="{137DC055-A8F1-46F5-B81D-E2879D9F3967}" type="presParOf" srcId="{2C340592-604F-40CD-872E-1271F7D8342B}" destId="{0F47B32F-4646-4321-8DFD-9289010A43C2}" srcOrd="16" destOrd="0" presId="urn:microsoft.com/office/officeart/2005/8/layout/target1"/>
    <dgm:cxn modelId="{D6248FDB-BB45-45E9-B135-1CBEE1D093BA}" type="presParOf" srcId="{2C340592-604F-40CD-872E-1271F7D8342B}" destId="{5F89C9A9-722A-4F34-B37D-8FAFDDF700F6}" srcOrd="17" destOrd="0" presId="urn:microsoft.com/office/officeart/2005/8/layout/target1"/>
    <dgm:cxn modelId="{AFF4D5B0-EEE1-4FA5-A605-AA66F55CA407}" type="presParOf" srcId="{2C340592-604F-40CD-872E-1271F7D8342B}" destId="{EBA1A722-B9EB-47D7-917D-9259BC2CFFA8}" srcOrd="18" destOrd="0" presId="urn:microsoft.com/office/officeart/2005/8/layout/target1"/>
    <dgm:cxn modelId="{385A2132-6E81-4590-AF35-0F739864FCC8}" type="presParOf" srcId="{2C340592-604F-40CD-872E-1271F7D8342B}" destId="{153FCDB5-6B37-4DC8-8DAD-125753E64993}"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892A6B3-8EEA-4955-B694-FCC4B0DFFDD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DD1B31E6-B0FE-45F9-8B6B-F3D5E02D63EA}">
      <dgm:prSet phldrT="[Text]"/>
      <dgm:spPr>
        <a:solidFill>
          <a:schemeClr val="bg1">
            <a:lumMod val="50000"/>
          </a:schemeClr>
        </a:solidFill>
      </dgm:spPr>
      <dgm:t>
        <a:bodyPr/>
        <a:lstStyle/>
        <a:p>
          <a:r>
            <a:rPr lang="en-GB" dirty="0"/>
            <a:t>Supervision</a:t>
          </a:r>
        </a:p>
      </dgm:t>
    </dgm:pt>
    <dgm:pt modelId="{D4E0C8DE-5781-4183-98C1-87D9C5174746}" type="parTrans" cxnId="{FBE89D16-DD93-4157-A3EA-4A2E3CA6D7CD}">
      <dgm:prSet/>
      <dgm:spPr/>
      <dgm:t>
        <a:bodyPr/>
        <a:lstStyle/>
        <a:p>
          <a:endParaRPr lang="en-GB"/>
        </a:p>
      </dgm:t>
    </dgm:pt>
    <dgm:pt modelId="{C55FFF13-75AA-4431-A2D3-1C53D46FD097}" type="sibTrans" cxnId="{FBE89D16-DD93-4157-A3EA-4A2E3CA6D7CD}">
      <dgm:prSet/>
      <dgm:spPr/>
      <dgm:t>
        <a:bodyPr/>
        <a:lstStyle/>
        <a:p>
          <a:endParaRPr lang="en-GB"/>
        </a:p>
      </dgm:t>
    </dgm:pt>
    <dgm:pt modelId="{D43385B3-04F6-4B86-8408-B08A9315B96A}">
      <dgm:prSet phldrT="[Text]"/>
      <dgm:spPr>
        <a:solidFill>
          <a:schemeClr val="bg1">
            <a:lumMod val="50000"/>
          </a:schemeClr>
        </a:solidFill>
      </dgm:spPr>
      <dgm:t>
        <a:bodyPr/>
        <a:lstStyle/>
        <a:p>
          <a:r>
            <a:rPr lang="en-GB" dirty="0"/>
            <a:t>Research</a:t>
          </a:r>
        </a:p>
      </dgm:t>
    </dgm:pt>
    <dgm:pt modelId="{082ACCFE-BAEB-4C39-AE6D-97102C68721E}" type="parTrans" cxnId="{4E8F49FF-1872-4DEA-9902-51DB5888C807}">
      <dgm:prSet/>
      <dgm:spPr/>
      <dgm:t>
        <a:bodyPr/>
        <a:lstStyle/>
        <a:p>
          <a:endParaRPr lang="en-GB"/>
        </a:p>
      </dgm:t>
    </dgm:pt>
    <dgm:pt modelId="{27A15EC7-1509-4DC6-B525-87356754E4C7}" type="sibTrans" cxnId="{4E8F49FF-1872-4DEA-9902-51DB5888C807}">
      <dgm:prSet/>
      <dgm:spPr/>
      <dgm:t>
        <a:bodyPr/>
        <a:lstStyle/>
        <a:p>
          <a:endParaRPr lang="en-GB"/>
        </a:p>
      </dgm:t>
    </dgm:pt>
    <dgm:pt modelId="{511D95E1-B8F4-4B25-A7FF-A44A88B455CA}">
      <dgm:prSet phldrT="[Text]"/>
      <dgm:spPr>
        <a:solidFill>
          <a:schemeClr val="bg1">
            <a:lumMod val="50000"/>
          </a:schemeClr>
        </a:solidFill>
      </dgm:spPr>
      <dgm:t>
        <a:bodyPr/>
        <a:lstStyle/>
        <a:p>
          <a:r>
            <a:rPr lang="en-GB" dirty="0"/>
            <a:t>Therapy Practice</a:t>
          </a:r>
        </a:p>
      </dgm:t>
    </dgm:pt>
    <dgm:pt modelId="{F8F91541-5386-4A18-A477-CDA1C88C7FBC}" type="parTrans" cxnId="{DF4244D9-1794-4809-8AF3-053952653FF0}">
      <dgm:prSet/>
      <dgm:spPr/>
      <dgm:t>
        <a:bodyPr/>
        <a:lstStyle/>
        <a:p>
          <a:endParaRPr lang="en-GB"/>
        </a:p>
      </dgm:t>
    </dgm:pt>
    <dgm:pt modelId="{E7E74868-0795-479A-AFF5-784864035C8D}" type="sibTrans" cxnId="{DF4244D9-1794-4809-8AF3-053952653FF0}">
      <dgm:prSet/>
      <dgm:spPr/>
      <dgm:t>
        <a:bodyPr/>
        <a:lstStyle/>
        <a:p>
          <a:endParaRPr lang="en-GB"/>
        </a:p>
      </dgm:t>
    </dgm:pt>
    <dgm:pt modelId="{9A7741CC-389E-4468-92EB-612539F8BC77}">
      <dgm:prSet phldrT="[Text]"/>
      <dgm:spPr>
        <a:solidFill>
          <a:schemeClr val="bg1">
            <a:lumMod val="50000"/>
          </a:schemeClr>
        </a:solidFill>
      </dgm:spPr>
      <dgm:t>
        <a:bodyPr/>
        <a:lstStyle/>
        <a:p>
          <a:r>
            <a:rPr lang="en-GB" dirty="0"/>
            <a:t>Service Design</a:t>
          </a:r>
        </a:p>
      </dgm:t>
    </dgm:pt>
    <dgm:pt modelId="{08096F72-5675-4FC2-81DB-A5E0006D9D9A}" type="parTrans" cxnId="{204F25D2-ED61-46E5-B26B-01848D4E4652}">
      <dgm:prSet/>
      <dgm:spPr/>
      <dgm:t>
        <a:bodyPr/>
        <a:lstStyle/>
        <a:p>
          <a:endParaRPr lang="en-GB"/>
        </a:p>
      </dgm:t>
    </dgm:pt>
    <dgm:pt modelId="{D1DF25C8-CAF8-4816-91FF-56FADD97168D}" type="sibTrans" cxnId="{204F25D2-ED61-46E5-B26B-01848D4E4652}">
      <dgm:prSet/>
      <dgm:spPr/>
      <dgm:t>
        <a:bodyPr/>
        <a:lstStyle/>
        <a:p>
          <a:endParaRPr lang="en-GB"/>
        </a:p>
      </dgm:t>
    </dgm:pt>
    <dgm:pt modelId="{103F88C2-DC7B-4A30-A472-D9C70CAB4810}">
      <dgm:prSet phldrT="[Text]"/>
      <dgm:spPr>
        <a:solidFill>
          <a:schemeClr val="bg1">
            <a:lumMod val="50000"/>
          </a:schemeClr>
        </a:solidFill>
      </dgm:spPr>
      <dgm:t>
        <a:bodyPr/>
        <a:lstStyle/>
        <a:p>
          <a:r>
            <a:rPr lang="en-GB" dirty="0"/>
            <a:t>Organisation Design</a:t>
          </a:r>
        </a:p>
      </dgm:t>
    </dgm:pt>
    <dgm:pt modelId="{CFB975AC-B85D-45EF-98FF-6FC43ADF2B74}" type="parTrans" cxnId="{A3FFB71E-F872-4AB1-8FE5-51C341D26670}">
      <dgm:prSet/>
      <dgm:spPr/>
      <dgm:t>
        <a:bodyPr/>
        <a:lstStyle/>
        <a:p>
          <a:endParaRPr lang="en-GB"/>
        </a:p>
      </dgm:t>
    </dgm:pt>
    <dgm:pt modelId="{B9B06B73-1054-4CFB-88F2-0E1EEBD2E1A7}" type="sibTrans" cxnId="{A3FFB71E-F872-4AB1-8FE5-51C341D26670}">
      <dgm:prSet/>
      <dgm:spPr/>
      <dgm:t>
        <a:bodyPr/>
        <a:lstStyle/>
        <a:p>
          <a:endParaRPr lang="en-GB"/>
        </a:p>
      </dgm:t>
    </dgm:pt>
    <dgm:pt modelId="{EA2F7283-C041-47B6-9CED-4F213043CC8B}">
      <dgm:prSet/>
      <dgm:spPr>
        <a:solidFill>
          <a:schemeClr val="bg1">
            <a:lumMod val="50000"/>
          </a:schemeClr>
        </a:solidFill>
      </dgm:spPr>
      <dgm:t>
        <a:bodyPr/>
        <a:lstStyle/>
        <a:p>
          <a:r>
            <a:rPr lang="en-GB" dirty="0"/>
            <a:t>Self-Dev &amp; Awareness</a:t>
          </a:r>
        </a:p>
      </dgm:t>
    </dgm:pt>
    <dgm:pt modelId="{55D471E7-94C5-4899-9924-5B23DCEAFEE1}" type="parTrans" cxnId="{418440CD-209A-40C0-A087-FBAAB0CC98A9}">
      <dgm:prSet/>
      <dgm:spPr/>
      <dgm:t>
        <a:bodyPr/>
        <a:lstStyle/>
        <a:p>
          <a:endParaRPr lang="en-GB"/>
        </a:p>
      </dgm:t>
    </dgm:pt>
    <dgm:pt modelId="{72AC861F-D59B-4F76-B60C-5B0D977431B7}" type="sibTrans" cxnId="{418440CD-209A-40C0-A087-FBAAB0CC98A9}">
      <dgm:prSet/>
      <dgm:spPr/>
      <dgm:t>
        <a:bodyPr/>
        <a:lstStyle/>
        <a:p>
          <a:endParaRPr lang="en-GB"/>
        </a:p>
      </dgm:t>
    </dgm:pt>
    <dgm:pt modelId="{D67F188D-F2F8-4431-9662-87BCC7120EFD}">
      <dgm:prSet/>
      <dgm:spPr>
        <a:solidFill>
          <a:schemeClr val="bg1">
            <a:lumMod val="50000"/>
          </a:schemeClr>
        </a:solidFill>
      </dgm:spPr>
      <dgm:t>
        <a:bodyPr/>
        <a:lstStyle/>
        <a:p>
          <a:r>
            <a:rPr lang="en-GB" dirty="0"/>
            <a:t>Training</a:t>
          </a:r>
        </a:p>
      </dgm:t>
    </dgm:pt>
    <dgm:pt modelId="{2D33A1CF-5B1F-4B1F-A12D-78392860A95A}" type="parTrans" cxnId="{B7516753-C43F-4056-86E7-5D07B5114136}">
      <dgm:prSet/>
      <dgm:spPr/>
      <dgm:t>
        <a:bodyPr/>
        <a:lstStyle/>
        <a:p>
          <a:endParaRPr lang="en-GB"/>
        </a:p>
      </dgm:t>
    </dgm:pt>
    <dgm:pt modelId="{FD3C0AFA-B060-4E98-9FE4-C52807EFFA9A}" type="sibTrans" cxnId="{B7516753-C43F-4056-86E7-5D07B5114136}">
      <dgm:prSet/>
      <dgm:spPr/>
      <dgm:t>
        <a:bodyPr/>
        <a:lstStyle/>
        <a:p>
          <a:endParaRPr lang="en-GB"/>
        </a:p>
      </dgm:t>
    </dgm:pt>
    <dgm:pt modelId="{671F54BC-5CE5-437B-9C96-2F4B1A3BAAF2}">
      <dgm:prSet/>
      <dgm:spPr>
        <a:solidFill>
          <a:schemeClr val="bg1">
            <a:lumMod val="50000"/>
          </a:schemeClr>
        </a:solidFill>
      </dgm:spPr>
      <dgm:t>
        <a:bodyPr/>
        <a:lstStyle/>
        <a:p>
          <a:r>
            <a:rPr lang="en-GB" dirty="0"/>
            <a:t>Ethics &amp; Competencies</a:t>
          </a:r>
        </a:p>
      </dgm:t>
    </dgm:pt>
    <dgm:pt modelId="{F82B5393-D6CA-4EEC-B523-B1E7523A070E}" type="parTrans" cxnId="{10260E82-0401-4BA9-AF9F-381AB5F794EA}">
      <dgm:prSet/>
      <dgm:spPr/>
      <dgm:t>
        <a:bodyPr/>
        <a:lstStyle/>
        <a:p>
          <a:endParaRPr lang="en-GB"/>
        </a:p>
      </dgm:t>
    </dgm:pt>
    <dgm:pt modelId="{5189FF67-5DA0-42C0-8524-C40D68FC9E84}" type="sibTrans" cxnId="{10260E82-0401-4BA9-AF9F-381AB5F794EA}">
      <dgm:prSet/>
      <dgm:spPr/>
      <dgm:t>
        <a:bodyPr/>
        <a:lstStyle/>
        <a:p>
          <a:endParaRPr lang="en-GB"/>
        </a:p>
      </dgm:t>
    </dgm:pt>
    <dgm:pt modelId="{2D02CFDA-D8C4-4220-AB69-4ACE98DD4737}">
      <dgm:prSet/>
      <dgm:spPr>
        <a:solidFill>
          <a:schemeClr val="bg1">
            <a:lumMod val="50000"/>
          </a:schemeClr>
        </a:solidFill>
      </dgm:spPr>
      <dgm:t>
        <a:bodyPr/>
        <a:lstStyle/>
        <a:p>
          <a:r>
            <a:rPr lang="en-GB" dirty="0"/>
            <a:t>Theory</a:t>
          </a:r>
        </a:p>
      </dgm:t>
    </dgm:pt>
    <dgm:pt modelId="{BBB73952-A5F8-4076-9F35-8F63657A67E3}" type="parTrans" cxnId="{A1B9F194-331A-4E04-A332-783848EDDBB8}">
      <dgm:prSet/>
      <dgm:spPr/>
      <dgm:t>
        <a:bodyPr/>
        <a:lstStyle/>
        <a:p>
          <a:endParaRPr lang="en-GB"/>
        </a:p>
      </dgm:t>
    </dgm:pt>
    <dgm:pt modelId="{840CD4FE-1AD5-4A65-AD18-1773591FCDD9}" type="sibTrans" cxnId="{A1B9F194-331A-4E04-A332-783848EDDBB8}">
      <dgm:prSet/>
      <dgm:spPr/>
      <dgm:t>
        <a:bodyPr/>
        <a:lstStyle/>
        <a:p>
          <a:endParaRPr lang="en-GB"/>
        </a:p>
      </dgm:t>
    </dgm:pt>
    <dgm:pt modelId="{50C4D4BD-1746-46B2-B117-2D7C590BFE53}">
      <dgm:prSet/>
      <dgm:spPr>
        <a:solidFill>
          <a:schemeClr val="bg1">
            <a:lumMod val="50000"/>
          </a:schemeClr>
        </a:solidFill>
      </dgm:spPr>
      <dgm:t>
        <a:bodyPr/>
        <a:lstStyle/>
        <a:p>
          <a:r>
            <a:rPr lang="en-GB" dirty="0"/>
            <a:t>Relationship</a:t>
          </a:r>
        </a:p>
        <a:p>
          <a:r>
            <a:rPr lang="en-GB" dirty="0"/>
            <a:t>(Different Contexts)</a:t>
          </a:r>
        </a:p>
      </dgm:t>
    </dgm:pt>
    <dgm:pt modelId="{BD6CF1B9-3E6A-4A89-83BF-D24AD1BEF6D8}" type="parTrans" cxnId="{FD2871C8-03F8-484F-A3D8-C0FAEA2FB587}">
      <dgm:prSet/>
      <dgm:spPr/>
      <dgm:t>
        <a:bodyPr/>
        <a:lstStyle/>
        <a:p>
          <a:endParaRPr lang="en-GB"/>
        </a:p>
      </dgm:t>
    </dgm:pt>
    <dgm:pt modelId="{1705D61F-E355-4E19-9B7C-0BDD9FF5ADFD}" type="sibTrans" cxnId="{FD2871C8-03F8-484F-A3D8-C0FAEA2FB587}">
      <dgm:prSet/>
      <dgm:spPr/>
      <dgm:t>
        <a:bodyPr/>
        <a:lstStyle/>
        <a:p>
          <a:endParaRPr lang="en-GB"/>
        </a:p>
      </dgm:t>
    </dgm:pt>
    <dgm:pt modelId="{37010DE3-BD4F-4EB5-B89E-5786C437F553}" type="pres">
      <dgm:prSet presAssocID="{F892A6B3-8EEA-4955-B694-FCC4B0DFFDD1}" presName="diagram" presStyleCnt="0">
        <dgm:presLayoutVars>
          <dgm:dir/>
          <dgm:resizeHandles val="exact"/>
        </dgm:presLayoutVars>
      </dgm:prSet>
      <dgm:spPr/>
    </dgm:pt>
    <dgm:pt modelId="{FFBD294B-7359-414A-9069-0BE47277FC8F}" type="pres">
      <dgm:prSet presAssocID="{DD1B31E6-B0FE-45F9-8B6B-F3D5E02D63EA}" presName="node" presStyleLbl="node1" presStyleIdx="0" presStyleCnt="10">
        <dgm:presLayoutVars>
          <dgm:bulletEnabled val="1"/>
        </dgm:presLayoutVars>
      </dgm:prSet>
      <dgm:spPr/>
    </dgm:pt>
    <dgm:pt modelId="{B0BCD324-2A18-44C1-98DE-7F446C5F1F33}" type="pres">
      <dgm:prSet presAssocID="{C55FFF13-75AA-4431-A2D3-1C53D46FD097}" presName="sibTrans" presStyleCnt="0"/>
      <dgm:spPr/>
    </dgm:pt>
    <dgm:pt modelId="{7852DC7D-8E0C-498A-A554-FF2F248D3451}" type="pres">
      <dgm:prSet presAssocID="{50C4D4BD-1746-46B2-B117-2D7C590BFE53}" presName="node" presStyleLbl="node1" presStyleIdx="1" presStyleCnt="10">
        <dgm:presLayoutVars>
          <dgm:bulletEnabled val="1"/>
        </dgm:presLayoutVars>
      </dgm:prSet>
      <dgm:spPr/>
    </dgm:pt>
    <dgm:pt modelId="{8BA6275B-7E11-4EB4-9A1B-2A11C611F939}" type="pres">
      <dgm:prSet presAssocID="{1705D61F-E355-4E19-9B7C-0BDD9FF5ADFD}" presName="sibTrans" presStyleCnt="0"/>
      <dgm:spPr/>
    </dgm:pt>
    <dgm:pt modelId="{41C9AE70-509F-40E7-BDE7-7FB84B18D301}" type="pres">
      <dgm:prSet presAssocID="{2D02CFDA-D8C4-4220-AB69-4ACE98DD4737}" presName="node" presStyleLbl="node1" presStyleIdx="2" presStyleCnt="10">
        <dgm:presLayoutVars>
          <dgm:bulletEnabled val="1"/>
        </dgm:presLayoutVars>
      </dgm:prSet>
      <dgm:spPr/>
    </dgm:pt>
    <dgm:pt modelId="{77E8E479-755D-4435-9742-E837A0020A4B}" type="pres">
      <dgm:prSet presAssocID="{840CD4FE-1AD5-4A65-AD18-1773591FCDD9}" presName="sibTrans" presStyleCnt="0"/>
      <dgm:spPr/>
    </dgm:pt>
    <dgm:pt modelId="{4CDE4431-9179-4BC0-A23F-A6477577974A}" type="pres">
      <dgm:prSet presAssocID="{D43385B3-04F6-4B86-8408-B08A9315B96A}" presName="node" presStyleLbl="node1" presStyleIdx="3" presStyleCnt="10">
        <dgm:presLayoutVars>
          <dgm:bulletEnabled val="1"/>
        </dgm:presLayoutVars>
      </dgm:prSet>
      <dgm:spPr/>
    </dgm:pt>
    <dgm:pt modelId="{42577A6C-A635-4F84-B74E-929ED1D45BCC}" type="pres">
      <dgm:prSet presAssocID="{27A15EC7-1509-4DC6-B525-87356754E4C7}" presName="sibTrans" presStyleCnt="0"/>
      <dgm:spPr/>
    </dgm:pt>
    <dgm:pt modelId="{EDC0BC27-1DD5-46AC-8BC9-F4D090A14A6D}" type="pres">
      <dgm:prSet presAssocID="{671F54BC-5CE5-437B-9C96-2F4B1A3BAAF2}" presName="node" presStyleLbl="node1" presStyleIdx="4" presStyleCnt="10">
        <dgm:presLayoutVars>
          <dgm:bulletEnabled val="1"/>
        </dgm:presLayoutVars>
      </dgm:prSet>
      <dgm:spPr/>
    </dgm:pt>
    <dgm:pt modelId="{A601AB1B-8A6A-4420-8818-80108C21378D}" type="pres">
      <dgm:prSet presAssocID="{5189FF67-5DA0-42C0-8524-C40D68FC9E84}" presName="sibTrans" presStyleCnt="0"/>
      <dgm:spPr/>
    </dgm:pt>
    <dgm:pt modelId="{E0D7E9B1-1529-496F-9B41-9B9D6C32F16D}" type="pres">
      <dgm:prSet presAssocID="{D67F188D-F2F8-4431-9662-87BCC7120EFD}" presName="node" presStyleLbl="node1" presStyleIdx="5" presStyleCnt="10">
        <dgm:presLayoutVars>
          <dgm:bulletEnabled val="1"/>
        </dgm:presLayoutVars>
      </dgm:prSet>
      <dgm:spPr/>
    </dgm:pt>
    <dgm:pt modelId="{8DEF582A-49DE-4526-949B-A76669015CC2}" type="pres">
      <dgm:prSet presAssocID="{FD3C0AFA-B060-4E98-9FE4-C52807EFFA9A}" presName="sibTrans" presStyleCnt="0"/>
      <dgm:spPr/>
    </dgm:pt>
    <dgm:pt modelId="{260278AD-746C-49D6-B4B6-78D375E4C87D}" type="pres">
      <dgm:prSet presAssocID="{511D95E1-B8F4-4B25-A7FF-A44A88B455CA}" presName="node" presStyleLbl="node1" presStyleIdx="6" presStyleCnt="10">
        <dgm:presLayoutVars>
          <dgm:bulletEnabled val="1"/>
        </dgm:presLayoutVars>
      </dgm:prSet>
      <dgm:spPr/>
    </dgm:pt>
    <dgm:pt modelId="{72FEC66F-D6BF-431C-BF42-9B3C9CB2A8E7}" type="pres">
      <dgm:prSet presAssocID="{E7E74868-0795-479A-AFF5-784864035C8D}" presName="sibTrans" presStyleCnt="0"/>
      <dgm:spPr/>
    </dgm:pt>
    <dgm:pt modelId="{3F67FBA6-5B32-40B7-B418-B2D2BDA4B4DC}" type="pres">
      <dgm:prSet presAssocID="{9A7741CC-389E-4468-92EB-612539F8BC77}" presName="node" presStyleLbl="node1" presStyleIdx="7" presStyleCnt="10">
        <dgm:presLayoutVars>
          <dgm:bulletEnabled val="1"/>
        </dgm:presLayoutVars>
      </dgm:prSet>
      <dgm:spPr/>
    </dgm:pt>
    <dgm:pt modelId="{B47A5CDB-57A5-4F7B-BB39-28C0EA0218E5}" type="pres">
      <dgm:prSet presAssocID="{D1DF25C8-CAF8-4816-91FF-56FADD97168D}" presName="sibTrans" presStyleCnt="0"/>
      <dgm:spPr/>
    </dgm:pt>
    <dgm:pt modelId="{46786069-CFA0-4FE5-8A0E-6F1000050955}" type="pres">
      <dgm:prSet presAssocID="{103F88C2-DC7B-4A30-A472-D9C70CAB4810}" presName="node" presStyleLbl="node1" presStyleIdx="8" presStyleCnt="10">
        <dgm:presLayoutVars>
          <dgm:bulletEnabled val="1"/>
        </dgm:presLayoutVars>
      </dgm:prSet>
      <dgm:spPr/>
    </dgm:pt>
    <dgm:pt modelId="{59ACD941-1CA8-4BAD-A677-DAAFFCCA30DC}" type="pres">
      <dgm:prSet presAssocID="{B9B06B73-1054-4CFB-88F2-0E1EEBD2E1A7}" presName="sibTrans" presStyleCnt="0"/>
      <dgm:spPr/>
    </dgm:pt>
    <dgm:pt modelId="{0AA68E0E-15F0-4059-A111-59EC6C917337}" type="pres">
      <dgm:prSet presAssocID="{EA2F7283-C041-47B6-9CED-4F213043CC8B}" presName="node" presStyleLbl="node1" presStyleIdx="9" presStyleCnt="10">
        <dgm:presLayoutVars>
          <dgm:bulletEnabled val="1"/>
        </dgm:presLayoutVars>
      </dgm:prSet>
      <dgm:spPr/>
    </dgm:pt>
  </dgm:ptLst>
  <dgm:cxnLst>
    <dgm:cxn modelId="{FBE89D16-DD93-4157-A3EA-4A2E3CA6D7CD}" srcId="{F892A6B3-8EEA-4955-B694-FCC4B0DFFDD1}" destId="{DD1B31E6-B0FE-45F9-8B6B-F3D5E02D63EA}" srcOrd="0" destOrd="0" parTransId="{D4E0C8DE-5781-4183-98C1-87D9C5174746}" sibTransId="{C55FFF13-75AA-4431-A2D3-1C53D46FD097}"/>
    <dgm:cxn modelId="{E9CD4418-0196-41A0-BC15-6C12EFDE3942}" type="presOf" srcId="{511D95E1-B8F4-4B25-A7FF-A44A88B455CA}" destId="{260278AD-746C-49D6-B4B6-78D375E4C87D}" srcOrd="0" destOrd="0" presId="urn:microsoft.com/office/officeart/2005/8/layout/default"/>
    <dgm:cxn modelId="{A3FFB71E-F872-4AB1-8FE5-51C341D26670}" srcId="{F892A6B3-8EEA-4955-B694-FCC4B0DFFDD1}" destId="{103F88C2-DC7B-4A30-A472-D9C70CAB4810}" srcOrd="8" destOrd="0" parTransId="{CFB975AC-B85D-45EF-98FF-6FC43ADF2B74}" sibTransId="{B9B06B73-1054-4CFB-88F2-0E1EEBD2E1A7}"/>
    <dgm:cxn modelId="{05C61825-6997-4AF0-9EF5-6B17A5EB3937}" type="presOf" srcId="{2D02CFDA-D8C4-4220-AB69-4ACE98DD4737}" destId="{41C9AE70-509F-40E7-BDE7-7FB84B18D301}" srcOrd="0" destOrd="0" presId="urn:microsoft.com/office/officeart/2005/8/layout/default"/>
    <dgm:cxn modelId="{79F2745B-A9AB-455E-BCF0-A6F7204E1761}" type="presOf" srcId="{671F54BC-5CE5-437B-9C96-2F4B1A3BAAF2}" destId="{EDC0BC27-1DD5-46AC-8BC9-F4D090A14A6D}" srcOrd="0" destOrd="0" presId="urn:microsoft.com/office/officeart/2005/8/layout/default"/>
    <dgm:cxn modelId="{FAC5F25C-63B1-4C73-9CA6-545E7A036B61}" type="presOf" srcId="{103F88C2-DC7B-4A30-A472-D9C70CAB4810}" destId="{46786069-CFA0-4FE5-8A0E-6F1000050955}" srcOrd="0" destOrd="0" presId="urn:microsoft.com/office/officeart/2005/8/layout/default"/>
    <dgm:cxn modelId="{06874346-04E7-4009-832D-9FE67D24E51D}" type="presOf" srcId="{DD1B31E6-B0FE-45F9-8B6B-F3D5E02D63EA}" destId="{FFBD294B-7359-414A-9069-0BE47277FC8F}" srcOrd="0" destOrd="0" presId="urn:microsoft.com/office/officeart/2005/8/layout/default"/>
    <dgm:cxn modelId="{33034967-694D-4AB5-8280-EBED76239033}" type="presOf" srcId="{50C4D4BD-1746-46B2-B117-2D7C590BFE53}" destId="{7852DC7D-8E0C-498A-A554-FF2F248D3451}" srcOrd="0" destOrd="0" presId="urn:microsoft.com/office/officeart/2005/8/layout/default"/>
    <dgm:cxn modelId="{B7516753-C43F-4056-86E7-5D07B5114136}" srcId="{F892A6B3-8EEA-4955-B694-FCC4B0DFFDD1}" destId="{D67F188D-F2F8-4431-9662-87BCC7120EFD}" srcOrd="5" destOrd="0" parTransId="{2D33A1CF-5B1F-4B1F-A12D-78392860A95A}" sibTransId="{FD3C0AFA-B060-4E98-9FE4-C52807EFFA9A}"/>
    <dgm:cxn modelId="{10260E82-0401-4BA9-AF9F-381AB5F794EA}" srcId="{F892A6B3-8EEA-4955-B694-FCC4B0DFFDD1}" destId="{671F54BC-5CE5-437B-9C96-2F4B1A3BAAF2}" srcOrd="4" destOrd="0" parTransId="{F82B5393-D6CA-4EEC-B523-B1E7523A070E}" sibTransId="{5189FF67-5DA0-42C0-8524-C40D68FC9E84}"/>
    <dgm:cxn modelId="{E15DE887-E0AA-4C6F-B696-81A499794931}" type="presOf" srcId="{D67F188D-F2F8-4431-9662-87BCC7120EFD}" destId="{E0D7E9B1-1529-496F-9B41-9B9D6C32F16D}" srcOrd="0" destOrd="0" presId="urn:microsoft.com/office/officeart/2005/8/layout/default"/>
    <dgm:cxn modelId="{A29D8E8F-D72E-469D-BD7C-E7C7B55ABE29}" type="presOf" srcId="{D43385B3-04F6-4B86-8408-B08A9315B96A}" destId="{4CDE4431-9179-4BC0-A23F-A6477577974A}" srcOrd="0" destOrd="0" presId="urn:microsoft.com/office/officeart/2005/8/layout/default"/>
    <dgm:cxn modelId="{A1B9F194-331A-4E04-A332-783848EDDBB8}" srcId="{F892A6B3-8EEA-4955-B694-FCC4B0DFFDD1}" destId="{2D02CFDA-D8C4-4220-AB69-4ACE98DD4737}" srcOrd="2" destOrd="0" parTransId="{BBB73952-A5F8-4076-9F35-8F63657A67E3}" sibTransId="{840CD4FE-1AD5-4A65-AD18-1773591FCDD9}"/>
    <dgm:cxn modelId="{FD2871C8-03F8-484F-A3D8-C0FAEA2FB587}" srcId="{F892A6B3-8EEA-4955-B694-FCC4B0DFFDD1}" destId="{50C4D4BD-1746-46B2-B117-2D7C590BFE53}" srcOrd="1" destOrd="0" parTransId="{BD6CF1B9-3E6A-4A89-83BF-D24AD1BEF6D8}" sibTransId="{1705D61F-E355-4E19-9B7C-0BDD9FF5ADFD}"/>
    <dgm:cxn modelId="{418440CD-209A-40C0-A087-FBAAB0CC98A9}" srcId="{F892A6B3-8EEA-4955-B694-FCC4B0DFFDD1}" destId="{EA2F7283-C041-47B6-9CED-4F213043CC8B}" srcOrd="9" destOrd="0" parTransId="{55D471E7-94C5-4899-9924-5B23DCEAFEE1}" sibTransId="{72AC861F-D59B-4F76-B60C-5B0D977431B7}"/>
    <dgm:cxn modelId="{204F25D2-ED61-46E5-B26B-01848D4E4652}" srcId="{F892A6B3-8EEA-4955-B694-FCC4B0DFFDD1}" destId="{9A7741CC-389E-4468-92EB-612539F8BC77}" srcOrd="7" destOrd="0" parTransId="{08096F72-5675-4FC2-81DB-A5E0006D9D9A}" sibTransId="{D1DF25C8-CAF8-4816-91FF-56FADD97168D}"/>
    <dgm:cxn modelId="{DF4244D9-1794-4809-8AF3-053952653FF0}" srcId="{F892A6B3-8EEA-4955-B694-FCC4B0DFFDD1}" destId="{511D95E1-B8F4-4B25-A7FF-A44A88B455CA}" srcOrd="6" destOrd="0" parTransId="{F8F91541-5386-4A18-A477-CDA1C88C7FBC}" sibTransId="{E7E74868-0795-479A-AFF5-784864035C8D}"/>
    <dgm:cxn modelId="{1FA811E7-1D2C-4688-BAB0-2D9AC86C54DB}" type="presOf" srcId="{9A7741CC-389E-4468-92EB-612539F8BC77}" destId="{3F67FBA6-5B32-40B7-B418-B2D2BDA4B4DC}" srcOrd="0" destOrd="0" presId="urn:microsoft.com/office/officeart/2005/8/layout/default"/>
    <dgm:cxn modelId="{941250EB-A269-4F27-897D-B5BAF573960A}" type="presOf" srcId="{F892A6B3-8EEA-4955-B694-FCC4B0DFFDD1}" destId="{37010DE3-BD4F-4EB5-B89E-5786C437F553}" srcOrd="0" destOrd="0" presId="urn:microsoft.com/office/officeart/2005/8/layout/default"/>
    <dgm:cxn modelId="{6E6E48FA-AF35-4017-8773-331A4B7F3EC9}" type="presOf" srcId="{EA2F7283-C041-47B6-9CED-4F213043CC8B}" destId="{0AA68E0E-15F0-4059-A111-59EC6C917337}" srcOrd="0" destOrd="0" presId="urn:microsoft.com/office/officeart/2005/8/layout/default"/>
    <dgm:cxn modelId="{4E8F49FF-1872-4DEA-9902-51DB5888C807}" srcId="{F892A6B3-8EEA-4955-B694-FCC4B0DFFDD1}" destId="{D43385B3-04F6-4B86-8408-B08A9315B96A}" srcOrd="3" destOrd="0" parTransId="{082ACCFE-BAEB-4C39-AE6D-97102C68721E}" sibTransId="{27A15EC7-1509-4DC6-B525-87356754E4C7}"/>
    <dgm:cxn modelId="{9AFD3D39-3AE3-424D-9D07-3B3B0E64D541}" type="presParOf" srcId="{37010DE3-BD4F-4EB5-B89E-5786C437F553}" destId="{FFBD294B-7359-414A-9069-0BE47277FC8F}" srcOrd="0" destOrd="0" presId="urn:microsoft.com/office/officeart/2005/8/layout/default"/>
    <dgm:cxn modelId="{C015AF8F-2CDF-4596-8869-19DBB64324C4}" type="presParOf" srcId="{37010DE3-BD4F-4EB5-B89E-5786C437F553}" destId="{B0BCD324-2A18-44C1-98DE-7F446C5F1F33}" srcOrd="1" destOrd="0" presId="urn:microsoft.com/office/officeart/2005/8/layout/default"/>
    <dgm:cxn modelId="{F6ED7778-7750-4FCB-8D3B-400ACEEB4EC3}" type="presParOf" srcId="{37010DE3-BD4F-4EB5-B89E-5786C437F553}" destId="{7852DC7D-8E0C-498A-A554-FF2F248D3451}" srcOrd="2" destOrd="0" presId="urn:microsoft.com/office/officeart/2005/8/layout/default"/>
    <dgm:cxn modelId="{740E3DF0-2153-46E5-87C7-CA0F0A30F615}" type="presParOf" srcId="{37010DE3-BD4F-4EB5-B89E-5786C437F553}" destId="{8BA6275B-7E11-4EB4-9A1B-2A11C611F939}" srcOrd="3" destOrd="0" presId="urn:microsoft.com/office/officeart/2005/8/layout/default"/>
    <dgm:cxn modelId="{E06527E3-6877-4257-BC94-0AB59A4F7E0F}" type="presParOf" srcId="{37010DE3-BD4F-4EB5-B89E-5786C437F553}" destId="{41C9AE70-509F-40E7-BDE7-7FB84B18D301}" srcOrd="4" destOrd="0" presId="urn:microsoft.com/office/officeart/2005/8/layout/default"/>
    <dgm:cxn modelId="{88D1A9D5-8B52-4689-8DE3-FAFC0C95BB97}" type="presParOf" srcId="{37010DE3-BD4F-4EB5-B89E-5786C437F553}" destId="{77E8E479-755D-4435-9742-E837A0020A4B}" srcOrd="5" destOrd="0" presId="urn:microsoft.com/office/officeart/2005/8/layout/default"/>
    <dgm:cxn modelId="{46E32B7B-0030-4244-8C0E-2ACAC71E85C2}" type="presParOf" srcId="{37010DE3-BD4F-4EB5-B89E-5786C437F553}" destId="{4CDE4431-9179-4BC0-A23F-A6477577974A}" srcOrd="6" destOrd="0" presId="urn:microsoft.com/office/officeart/2005/8/layout/default"/>
    <dgm:cxn modelId="{42A3E622-C1FF-4CD4-937D-F94DEB7FE03C}" type="presParOf" srcId="{37010DE3-BD4F-4EB5-B89E-5786C437F553}" destId="{42577A6C-A635-4F84-B74E-929ED1D45BCC}" srcOrd="7" destOrd="0" presId="urn:microsoft.com/office/officeart/2005/8/layout/default"/>
    <dgm:cxn modelId="{2B8A2BCD-BCD1-48C3-A111-8F3E31186DBA}" type="presParOf" srcId="{37010DE3-BD4F-4EB5-B89E-5786C437F553}" destId="{EDC0BC27-1DD5-46AC-8BC9-F4D090A14A6D}" srcOrd="8" destOrd="0" presId="urn:microsoft.com/office/officeart/2005/8/layout/default"/>
    <dgm:cxn modelId="{0167DCCB-B0C1-434C-B52C-E4D06660830D}" type="presParOf" srcId="{37010DE3-BD4F-4EB5-B89E-5786C437F553}" destId="{A601AB1B-8A6A-4420-8818-80108C21378D}" srcOrd="9" destOrd="0" presId="urn:microsoft.com/office/officeart/2005/8/layout/default"/>
    <dgm:cxn modelId="{49536A40-8229-412B-825C-357F99841087}" type="presParOf" srcId="{37010DE3-BD4F-4EB5-B89E-5786C437F553}" destId="{E0D7E9B1-1529-496F-9B41-9B9D6C32F16D}" srcOrd="10" destOrd="0" presId="urn:microsoft.com/office/officeart/2005/8/layout/default"/>
    <dgm:cxn modelId="{5098F508-FF8A-4ECD-8A43-334CDD10AFCC}" type="presParOf" srcId="{37010DE3-BD4F-4EB5-B89E-5786C437F553}" destId="{8DEF582A-49DE-4526-949B-A76669015CC2}" srcOrd="11" destOrd="0" presId="urn:microsoft.com/office/officeart/2005/8/layout/default"/>
    <dgm:cxn modelId="{BB10C413-DE94-4697-B410-B2E581F69FC4}" type="presParOf" srcId="{37010DE3-BD4F-4EB5-B89E-5786C437F553}" destId="{260278AD-746C-49D6-B4B6-78D375E4C87D}" srcOrd="12" destOrd="0" presId="urn:microsoft.com/office/officeart/2005/8/layout/default"/>
    <dgm:cxn modelId="{FD7EFAAB-AD59-4115-9CFB-7961E8C5634D}" type="presParOf" srcId="{37010DE3-BD4F-4EB5-B89E-5786C437F553}" destId="{72FEC66F-D6BF-431C-BF42-9B3C9CB2A8E7}" srcOrd="13" destOrd="0" presId="urn:microsoft.com/office/officeart/2005/8/layout/default"/>
    <dgm:cxn modelId="{43842C64-7AC9-45FE-9051-7942467DB0B4}" type="presParOf" srcId="{37010DE3-BD4F-4EB5-B89E-5786C437F553}" destId="{3F67FBA6-5B32-40B7-B418-B2D2BDA4B4DC}" srcOrd="14" destOrd="0" presId="urn:microsoft.com/office/officeart/2005/8/layout/default"/>
    <dgm:cxn modelId="{5A9CA9D4-9C15-42B5-8A2F-7EE77B8D21C9}" type="presParOf" srcId="{37010DE3-BD4F-4EB5-B89E-5786C437F553}" destId="{B47A5CDB-57A5-4F7B-BB39-28C0EA0218E5}" srcOrd="15" destOrd="0" presId="urn:microsoft.com/office/officeart/2005/8/layout/default"/>
    <dgm:cxn modelId="{9344B706-E112-4A84-B294-DC8C1C8F6150}" type="presParOf" srcId="{37010DE3-BD4F-4EB5-B89E-5786C437F553}" destId="{46786069-CFA0-4FE5-8A0E-6F1000050955}" srcOrd="16" destOrd="0" presId="urn:microsoft.com/office/officeart/2005/8/layout/default"/>
    <dgm:cxn modelId="{26667B88-D4E5-4647-B7AB-D6C373BF0D09}" type="presParOf" srcId="{37010DE3-BD4F-4EB5-B89E-5786C437F553}" destId="{59ACD941-1CA8-4BAD-A677-DAAFFCCA30DC}" srcOrd="17" destOrd="0" presId="urn:microsoft.com/office/officeart/2005/8/layout/default"/>
    <dgm:cxn modelId="{2C49A244-25D3-4423-A6EF-A724126A375A}" type="presParOf" srcId="{37010DE3-BD4F-4EB5-B89E-5786C437F553}" destId="{0AA68E0E-15F0-4059-A111-59EC6C917337}"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3179E8-3577-40D1-9555-1B96625B9E8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FF6E766A-88C1-4D43-B4B7-EE6354109B73}">
      <dgm:prSet phldrT="[Text]"/>
      <dgm:spPr/>
      <dgm:t>
        <a:bodyPr/>
        <a:lstStyle/>
        <a:p>
          <a:r>
            <a:rPr lang="en-GB" dirty="0"/>
            <a:t>9. Co-Creation : Approach, Knowledge &amp; Healing</a:t>
          </a:r>
        </a:p>
      </dgm:t>
    </dgm:pt>
    <dgm:pt modelId="{74F66E7D-218D-4AC0-963E-5A700F3E6D9F}" type="parTrans" cxnId="{41F83322-9223-4AE8-B3F4-1890614074B1}">
      <dgm:prSet/>
      <dgm:spPr/>
      <dgm:t>
        <a:bodyPr/>
        <a:lstStyle/>
        <a:p>
          <a:endParaRPr lang="en-GB"/>
        </a:p>
      </dgm:t>
    </dgm:pt>
    <dgm:pt modelId="{AB18B284-B48C-4D5F-AE72-AC065DEF7D29}" type="sibTrans" cxnId="{41F83322-9223-4AE8-B3F4-1890614074B1}">
      <dgm:prSet/>
      <dgm:spPr/>
      <dgm:t>
        <a:bodyPr/>
        <a:lstStyle/>
        <a:p>
          <a:endParaRPr lang="en-GB"/>
        </a:p>
      </dgm:t>
    </dgm:pt>
    <dgm:pt modelId="{5F37C5C3-BA80-4AEA-AA6E-71C6E612AB02}">
      <dgm:prSet phldrT="[Text]"/>
      <dgm:spPr/>
      <dgm:t>
        <a:bodyPr/>
        <a:lstStyle/>
        <a:p>
          <a:r>
            <a:rPr lang="en-GB" dirty="0"/>
            <a:t>3. Social Location</a:t>
          </a:r>
        </a:p>
      </dgm:t>
    </dgm:pt>
    <dgm:pt modelId="{2C611CE1-A5C6-4A53-9134-A1A16DBA68BD}" type="parTrans" cxnId="{2CB5B785-F805-4857-B245-4CDDE9B80A60}">
      <dgm:prSet/>
      <dgm:spPr/>
      <dgm:t>
        <a:bodyPr/>
        <a:lstStyle/>
        <a:p>
          <a:endParaRPr lang="en-GB"/>
        </a:p>
      </dgm:t>
    </dgm:pt>
    <dgm:pt modelId="{3AD9D2C3-34EF-4F6D-A5FD-3FD9B500F616}" type="sibTrans" cxnId="{2CB5B785-F805-4857-B245-4CDDE9B80A60}">
      <dgm:prSet/>
      <dgm:spPr/>
      <dgm:t>
        <a:bodyPr/>
        <a:lstStyle/>
        <a:p>
          <a:endParaRPr lang="en-GB"/>
        </a:p>
      </dgm:t>
    </dgm:pt>
    <dgm:pt modelId="{3F45D3B3-5A54-4EC4-B646-49A88E7D16CD}">
      <dgm:prSet/>
      <dgm:spPr/>
      <dgm:t>
        <a:bodyPr/>
        <a:lstStyle/>
        <a:p>
          <a:r>
            <a:rPr lang="en-GB" dirty="0"/>
            <a:t>4. Worldviews</a:t>
          </a:r>
        </a:p>
      </dgm:t>
    </dgm:pt>
    <dgm:pt modelId="{06290427-E72A-41AE-8BBF-6CD0512E8913}" type="parTrans" cxnId="{7212A5F7-1710-441F-A43C-8A1570C710E6}">
      <dgm:prSet/>
      <dgm:spPr/>
      <dgm:t>
        <a:bodyPr/>
        <a:lstStyle/>
        <a:p>
          <a:endParaRPr lang="en-GB"/>
        </a:p>
      </dgm:t>
    </dgm:pt>
    <dgm:pt modelId="{3D14B158-67FF-4D52-8293-4FF1D175CEE2}" type="sibTrans" cxnId="{7212A5F7-1710-441F-A43C-8A1570C710E6}">
      <dgm:prSet/>
      <dgm:spPr/>
      <dgm:t>
        <a:bodyPr/>
        <a:lstStyle/>
        <a:p>
          <a:endParaRPr lang="en-GB"/>
        </a:p>
      </dgm:t>
    </dgm:pt>
    <dgm:pt modelId="{0C31D8B7-55AF-4ECD-A435-C0D6A495DCAB}">
      <dgm:prSet/>
      <dgm:spPr/>
      <dgm:t>
        <a:bodyPr/>
        <a:lstStyle/>
        <a:p>
          <a:r>
            <a:rPr lang="en-GB" dirty="0"/>
            <a:t>8.</a:t>
          </a:r>
          <a:r>
            <a:rPr lang="en-GB" dirty="0">
              <a:latin typeface="Calibri" panose="020F0502020204030204"/>
              <a:ea typeface="+mn-ea"/>
              <a:cs typeface="+mn-cs"/>
            </a:rPr>
            <a:t> Visibility, Adaptation &amp; Acculturation Conflicts</a:t>
          </a:r>
          <a:r>
            <a:rPr lang="en-GB" dirty="0"/>
            <a:t> </a:t>
          </a:r>
        </a:p>
      </dgm:t>
    </dgm:pt>
    <dgm:pt modelId="{2FD221EB-102B-4A5E-A04A-79B28ECA3247}" type="parTrans" cxnId="{7E93A967-2DB6-44E3-A04C-DE1D91F41FA4}">
      <dgm:prSet/>
      <dgm:spPr/>
      <dgm:t>
        <a:bodyPr/>
        <a:lstStyle/>
        <a:p>
          <a:endParaRPr lang="en-GB"/>
        </a:p>
      </dgm:t>
    </dgm:pt>
    <dgm:pt modelId="{BCC3EAC3-801E-48F2-BE15-9A991BB5E905}" type="sibTrans" cxnId="{7E93A967-2DB6-44E3-A04C-DE1D91F41FA4}">
      <dgm:prSet/>
      <dgm:spPr/>
      <dgm:t>
        <a:bodyPr/>
        <a:lstStyle/>
        <a:p>
          <a:endParaRPr lang="en-GB"/>
        </a:p>
      </dgm:t>
    </dgm:pt>
    <dgm:pt modelId="{0800DF56-B078-469D-90F2-A7D65238F1EA}">
      <dgm:prSet/>
      <dgm:spPr/>
      <dgm:t>
        <a:bodyPr/>
        <a:lstStyle/>
        <a:p>
          <a:r>
            <a:rPr lang="en-GB" dirty="0"/>
            <a:t>6. Cultural &amp; Systemic Contexts</a:t>
          </a:r>
        </a:p>
      </dgm:t>
    </dgm:pt>
    <dgm:pt modelId="{7FC00F93-C4AF-459B-BE98-8926C6045FBF}" type="parTrans" cxnId="{BACE9243-187E-46EE-8D2A-0934C2D9B5BA}">
      <dgm:prSet/>
      <dgm:spPr/>
      <dgm:t>
        <a:bodyPr/>
        <a:lstStyle/>
        <a:p>
          <a:endParaRPr lang="en-GB"/>
        </a:p>
      </dgm:t>
    </dgm:pt>
    <dgm:pt modelId="{9ABD856C-C60D-40B7-B4BC-66EF792A4AB1}" type="sibTrans" cxnId="{BACE9243-187E-46EE-8D2A-0934C2D9B5BA}">
      <dgm:prSet/>
      <dgm:spPr/>
      <dgm:t>
        <a:bodyPr/>
        <a:lstStyle/>
        <a:p>
          <a:endParaRPr lang="en-GB"/>
        </a:p>
      </dgm:t>
    </dgm:pt>
    <dgm:pt modelId="{225DA4FF-4B41-4F56-A611-2BD4E2C90FCD}">
      <dgm:prSet/>
      <dgm:spPr/>
      <dgm:t>
        <a:bodyPr/>
        <a:lstStyle/>
        <a:p>
          <a:r>
            <a:rPr lang="en-GB" dirty="0"/>
            <a:t>10. Identity Development</a:t>
          </a:r>
        </a:p>
      </dgm:t>
    </dgm:pt>
    <dgm:pt modelId="{025C603C-D85C-4B34-922A-729104724BD5}" type="parTrans" cxnId="{49267115-0703-48CC-9361-78D1B40E50DC}">
      <dgm:prSet/>
      <dgm:spPr/>
      <dgm:t>
        <a:bodyPr/>
        <a:lstStyle/>
        <a:p>
          <a:endParaRPr lang="en-GB"/>
        </a:p>
      </dgm:t>
    </dgm:pt>
    <dgm:pt modelId="{1652A049-0843-4027-90AC-D47FA1951EF1}" type="sibTrans" cxnId="{49267115-0703-48CC-9361-78D1B40E50DC}">
      <dgm:prSet/>
      <dgm:spPr/>
      <dgm:t>
        <a:bodyPr/>
        <a:lstStyle/>
        <a:p>
          <a:endParaRPr lang="en-GB"/>
        </a:p>
      </dgm:t>
    </dgm:pt>
    <dgm:pt modelId="{5BADCBBF-2471-48A4-BC18-04CF2DCD13D6}">
      <dgm:prSet/>
      <dgm:spPr/>
      <dgm:t>
        <a:bodyPr/>
        <a:lstStyle/>
        <a:p>
          <a:r>
            <a:rPr lang="en-GB" dirty="0"/>
            <a:t>11. Structural Narratives, Stress &amp; Trauma</a:t>
          </a:r>
        </a:p>
      </dgm:t>
    </dgm:pt>
    <dgm:pt modelId="{5363A182-4B5B-4B97-949F-72B6522A18A6}" type="parTrans" cxnId="{B60D3EB3-F2E8-438F-9033-4C174101338E}">
      <dgm:prSet/>
      <dgm:spPr/>
      <dgm:t>
        <a:bodyPr/>
        <a:lstStyle/>
        <a:p>
          <a:endParaRPr lang="en-GB"/>
        </a:p>
      </dgm:t>
    </dgm:pt>
    <dgm:pt modelId="{24203593-10E7-4544-BE8F-08A339123137}" type="sibTrans" cxnId="{B60D3EB3-F2E8-438F-9033-4C174101338E}">
      <dgm:prSet/>
      <dgm:spPr/>
      <dgm:t>
        <a:bodyPr/>
        <a:lstStyle/>
        <a:p>
          <a:endParaRPr lang="en-GB"/>
        </a:p>
      </dgm:t>
    </dgm:pt>
    <dgm:pt modelId="{64EDE163-FA6E-4294-B595-196D5C82D191}">
      <dgm:prSet/>
      <dgm:spPr/>
      <dgm:t>
        <a:bodyPr/>
        <a:lstStyle/>
        <a:p>
          <a:r>
            <a:rPr lang="en-GB" dirty="0"/>
            <a:t>12. Empowerment &amp; Justice</a:t>
          </a:r>
        </a:p>
      </dgm:t>
    </dgm:pt>
    <dgm:pt modelId="{9B44DB8E-FE64-450E-BC92-1E84E03A3651}" type="parTrans" cxnId="{D997324A-2747-4BEA-9E6D-698CEED89A9B}">
      <dgm:prSet/>
      <dgm:spPr/>
      <dgm:t>
        <a:bodyPr/>
        <a:lstStyle/>
        <a:p>
          <a:endParaRPr lang="en-GB"/>
        </a:p>
      </dgm:t>
    </dgm:pt>
    <dgm:pt modelId="{4DC651CE-0339-4A06-8523-E3EE9E2F7BD9}" type="sibTrans" cxnId="{D997324A-2747-4BEA-9E6D-698CEED89A9B}">
      <dgm:prSet/>
      <dgm:spPr/>
      <dgm:t>
        <a:bodyPr/>
        <a:lstStyle/>
        <a:p>
          <a:endParaRPr lang="en-GB"/>
        </a:p>
      </dgm:t>
    </dgm:pt>
    <dgm:pt modelId="{4B6910FA-B627-4508-92BA-CCA76F7C5824}">
      <dgm:prSet/>
      <dgm:spPr/>
      <dgm:t>
        <a:bodyPr/>
        <a:lstStyle/>
        <a:p>
          <a:r>
            <a:rPr lang="en-GB" dirty="0">
              <a:latin typeface="Calibri" panose="020F0502020204030204"/>
              <a:ea typeface="+mn-ea"/>
              <a:cs typeface="+mn-cs"/>
            </a:rPr>
            <a:t>7.</a:t>
          </a:r>
          <a:r>
            <a:rPr lang="en-GB" dirty="0"/>
            <a:t> Relational Development &amp; Pre-Ruptures</a:t>
          </a:r>
          <a:r>
            <a:rPr lang="en-GB" dirty="0">
              <a:latin typeface="Calibri" panose="020F0502020204030204"/>
              <a:ea typeface="+mn-ea"/>
              <a:cs typeface="+mn-cs"/>
            </a:rPr>
            <a:t> </a:t>
          </a:r>
        </a:p>
      </dgm:t>
    </dgm:pt>
    <dgm:pt modelId="{36DB3AFA-3190-4E25-B606-15641BD5C0A9}" type="parTrans" cxnId="{D9670FAB-0EFD-47FC-A84F-6B8B990AE478}">
      <dgm:prSet/>
      <dgm:spPr/>
      <dgm:t>
        <a:bodyPr/>
        <a:lstStyle/>
        <a:p>
          <a:endParaRPr lang="en-GB"/>
        </a:p>
      </dgm:t>
    </dgm:pt>
    <dgm:pt modelId="{881B7067-58A9-4CCA-B562-A7AA23F99760}" type="sibTrans" cxnId="{D9670FAB-0EFD-47FC-A84F-6B8B990AE478}">
      <dgm:prSet/>
      <dgm:spPr/>
      <dgm:t>
        <a:bodyPr/>
        <a:lstStyle/>
        <a:p>
          <a:endParaRPr lang="en-GB"/>
        </a:p>
      </dgm:t>
    </dgm:pt>
    <dgm:pt modelId="{C3562048-AE3B-401E-BDD7-FE99241FBCF8}">
      <dgm:prSet/>
      <dgm:spPr/>
      <dgm:t>
        <a:bodyPr/>
        <a:lstStyle/>
        <a:p>
          <a:pPr>
            <a:buNone/>
          </a:pPr>
          <a:r>
            <a:rPr lang="en-GB" dirty="0"/>
            <a:t>5. Power, Barriers &amp; Facilitators</a:t>
          </a:r>
        </a:p>
      </dgm:t>
    </dgm:pt>
    <dgm:pt modelId="{06D05CA7-E3E7-4583-816D-2870C03ABDD8}" type="parTrans" cxnId="{07055CE1-569B-488E-B829-71173D14B104}">
      <dgm:prSet/>
      <dgm:spPr/>
      <dgm:t>
        <a:bodyPr/>
        <a:lstStyle/>
        <a:p>
          <a:endParaRPr lang="en-GB"/>
        </a:p>
      </dgm:t>
    </dgm:pt>
    <dgm:pt modelId="{FEC58BB9-62E5-42D6-BC47-E98B2C5FA3A1}" type="sibTrans" cxnId="{07055CE1-569B-488E-B829-71173D14B104}">
      <dgm:prSet/>
      <dgm:spPr/>
      <dgm:t>
        <a:bodyPr/>
        <a:lstStyle/>
        <a:p>
          <a:endParaRPr lang="en-GB"/>
        </a:p>
      </dgm:t>
    </dgm:pt>
    <dgm:pt modelId="{33C52732-DD46-485D-AD36-C9E9EE8AEB4A}">
      <dgm:prSet/>
      <dgm:spPr/>
      <dgm:t>
        <a:bodyPr/>
        <a:lstStyle/>
        <a:p>
          <a:r>
            <a:rPr lang="en-GB" dirty="0"/>
            <a:t>1. Healing approach ( Therapy Modality, Indigenous, etc.. )</a:t>
          </a:r>
        </a:p>
      </dgm:t>
    </dgm:pt>
    <dgm:pt modelId="{9406BBB2-0595-4C35-957C-61DA1BCDCD66}" type="parTrans" cxnId="{1A3152A9-C951-4D02-B9CF-F85269942D07}">
      <dgm:prSet/>
      <dgm:spPr/>
      <dgm:t>
        <a:bodyPr/>
        <a:lstStyle/>
        <a:p>
          <a:endParaRPr lang="en-GB"/>
        </a:p>
      </dgm:t>
    </dgm:pt>
    <dgm:pt modelId="{E721AB24-0B1C-49FA-8E62-0F60EDE03563}" type="sibTrans" cxnId="{1A3152A9-C951-4D02-B9CF-F85269942D07}">
      <dgm:prSet/>
      <dgm:spPr/>
      <dgm:t>
        <a:bodyPr/>
        <a:lstStyle/>
        <a:p>
          <a:endParaRPr lang="en-GB"/>
        </a:p>
      </dgm:t>
    </dgm:pt>
    <dgm:pt modelId="{2434127B-23FB-43ED-A5FC-8856F9B4DAF1}">
      <dgm:prSet/>
      <dgm:spPr/>
      <dgm:t>
        <a:bodyPr/>
        <a:lstStyle/>
        <a:p>
          <a:r>
            <a:rPr lang="en-GB" dirty="0"/>
            <a:t>2. Assessment (Self &amp; Client)</a:t>
          </a:r>
        </a:p>
      </dgm:t>
    </dgm:pt>
    <dgm:pt modelId="{C162E922-4EBE-40AD-8F85-05E811C1813F}" type="parTrans" cxnId="{0A14C974-4006-48A2-939A-7D7C0C54F947}">
      <dgm:prSet/>
      <dgm:spPr/>
      <dgm:t>
        <a:bodyPr/>
        <a:lstStyle/>
        <a:p>
          <a:endParaRPr lang="en-GB"/>
        </a:p>
      </dgm:t>
    </dgm:pt>
    <dgm:pt modelId="{6D24B9CE-EF0D-4D4C-9047-CA7912A19A63}" type="sibTrans" cxnId="{0A14C974-4006-48A2-939A-7D7C0C54F947}">
      <dgm:prSet/>
      <dgm:spPr/>
      <dgm:t>
        <a:bodyPr/>
        <a:lstStyle/>
        <a:p>
          <a:endParaRPr lang="en-GB"/>
        </a:p>
      </dgm:t>
    </dgm:pt>
    <dgm:pt modelId="{7C3117E0-2A71-45BE-9482-A98EDE5D403A}" type="pres">
      <dgm:prSet presAssocID="{2C3179E8-3577-40D1-9555-1B96625B9E83}" presName="linear" presStyleCnt="0">
        <dgm:presLayoutVars>
          <dgm:animLvl val="lvl"/>
          <dgm:resizeHandles val="exact"/>
        </dgm:presLayoutVars>
      </dgm:prSet>
      <dgm:spPr/>
    </dgm:pt>
    <dgm:pt modelId="{508315F7-B9E7-4465-9B0F-26D0EDD79AD0}" type="pres">
      <dgm:prSet presAssocID="{64EDE163-FA6E-4294-B595-196D5C82D191}" presName="parentText" presStyleLbl="node1" presStyleIdx="0" presStyleCnt="12">
        <dgm:presLayoutVars>
          <dgm:chMax val="0"/>
          <dgm:bulletEnabled val="1"/>
        </dgm:presLayoutVars>
      </dgm:prSet>
      <dgm:spPr/>
    </dgm:pt>
    <dgm:pt modelId="{9AB708DE-DE68-4D2F-A9F6-EA688D77487E}" type="pres">
      <dgm:prSet presAssocID="{4DC651CE-0339-4A06-8523-E3EE9E2F7BD9}" presName="spacer" presStyleCnt="0"/>
      <dgm:spPr/>
    </dgm:pt>
    <dgm:pt modelId="{B2F9AE61-37C4-4F9C-9FFE-A5EDB7838A7B}" type="pres">
      <dgm:prSet presAssocID="{5BADCBBF-2471-48A4-BC18-04CF2DCD13D6}" presName="parentText" presStyleLbl="node1" presStyleIdx="1" presStyleCnt="12">
        <dgm:presLayoutVars>
          <dgm:chMax val="0"/>
          <dgm:bulletEnabled val="1"/>
        </dgm:presLayoutVars>
      </dgm:prSet>
      <dgm:spPr/>
    </dgm:pt>
    <dgm:pt modelId="{D64F6B55-7054-4E75-A59C-A6BC4656AEA2}" type="pres">
      <dgm:prSet presAssocID="{24203593-10E7-4544-BE8F-08A339123137}" presName="spacer" presStyleCnt="0"/>
      <dgm:spPr/>
    </dgm:pt>
    <dgm:pt modelId="{873BC2BC-0B8A-4D15-B1D6-00601E1F749D}" type="pres">
      <dgm:prSet presAssocID="{225DA4FF-4B41-4F56-A611-2BD4E2C90FCD}" presName="parentText" presStyleLbl="node1" presStyleIdx="2" presStyleCnt="12">
        <dgm:presLayoutVars>
          <dgm:chMax val="0"/>
          <dgm:bulletEnabled val="1"/>
        </dgm:presLayoutVars>
      </dgm:prSet>
      <dgm:spPr/>
    </dgm:pt>
    <dgm:pt modelId="{1BB02662-342C-41A2-A247-F408D2DA2866}" type="pres">
      <dgm:prSet presAssocID="{1652A049-0843-4027-90AC-D47FA1951EF1}" presName="spacer" presStyleCnt="0"/>
      <dgm:spPr/>
    </dgm:pt>
    <dgm:pt modelId="{E244D75B-C419-406D-8D12-A7F46D34AC05}" type="pres">
      <dgm:prSet presAssocID="{FF6E766A-88C1-4D43-B4B7-EE6354109B73}" presName="parentText" presStyleLbl="node1" presStyleIdx="3" presStyleCnt="12">
        <dgm:presLayoutVars>
          <dgm:chMax val="0"/>
          <dgm:bulletEnabled val="1"/>
        </dgm:presLayoutVars>
      </dgm:prSet>
      <dgm:spPr/>
    </dgm:pt>
    <dgm:pt modelId="{B1E0C3AA-DCB9-4538-A943-DECCB7351FB1}" type="pres">
      <dgm:prSet presAssocID="{AB18B284-B48C-4D5F-AE72-AC065DEF7D29}" presName="spacer" presStyleCnt="0"/>
      <dgm:spPr/>
    </dgm:pt>
    <dgm:pt modelId="{856C2540-90EE-4B86-828D-F4834D334C31}" type="pres">
      <dgm:prSet presAssocID="{0C31D8B7-55AF-4ECD-A435-C0D6A495DCAB}" presName="parentText" presStyleLbl="node1" presStyleIdx="4" presStyleCnt="12">
        <dgm:presLayoutVars>
          <dgm:chMax val="0"/>
          <dgm:bulletEnabled val="1"/>
        </dgm:presLayoutVars>
      </dgm:prSet>
      <dgm:spPr/>
    </dgm:pt>
    <dgm:pt modelId="{F9D433CB-0E00-4DB9-8EFF-870F8AE97619}" type="pres">
      <dgm:prSet presAssocID="{BCC3EAC3-801E-48F2-BE15-9A991BB5E905}" presName="spacer" presStyleCnt="0"/>
      <dgm:spPr/>
    </dgm:pt>
    <dgm:pt modelId="{FEB92C4F-3005-4AC0-9715-DD5F694CB773}" type="pres">
      <dgm:prSet presAssocID="{4B6910FA-B627-4508-92BA-CCA76F7C5824}" presName="parentText" presStyleLbl="node1" presStyleIdx="5" presStyleCnt="12">
        <dgm:presLayoutVars>
          <dgm:chMax val="0"/>
          <dgm:bulletEnabled val="1"/>
        </dgm:presLayoutVars>
      </dgm:prSet>
      <dgm:spPr/>
    </dgm:pt>
    <dgm:pt modelId="{290BEF19-0AB2-4BFA-9841-218B83D3D1BB}" type="pres">
      <dgm:prSet presAssocID="{881B7067-58A9-4CCA-B562-A7AA23F99760}" presName="spacer" presStyleCnt="0"/>
      <dgm:spPr/>
    </dgm:pt>
    <dgm:pt modelId="{F7DD18F7-D230-441A-9532-41C187176DED}" type="pres">
      <dgm:prSet presAssocID="{0800DF56-B078-469D-90F2-A7D65238F1EA}" presName="parentText" presStyleLbl="node1" presStyleIdx="6" presStyleCnt="12" custLinFactNeighborX="4548" custLinFactNeighborY="24255">
        <dgm:presLayoutVars>
          <dgm:chMax val="0"/>
          <dgm:bulletEnabled val="1"/>
        </dgm:presLayoutVars>
      </dgm:prSet>
      <dgm:spPr/>
    </dgm:pt>
    <dgm:pt modelId="{97DA1886-8466-497A-A486-638FC1ABCE78}" type="pres">
      <dgm:prSet presAssocID="{9ABD856C-C60D-40B7-B4BC-66EF792A4AB1}" presName="spacer" presStyleCnt="0"/>
      <dgm:spPr/>
    </dgm:pt>
    <dgm:pt modelId="{543FD6ED-A5E3-4CA6-886D-6EEC53A375BC}" type="pres">
      <dgm:prSet presAssocID="{C3562048-AE3B-401E-BDD7-FE99241FBCF8}" presName="parentText" presStyleLbl="node1" presStyleIdx="7" presStyleCnt="12">
        <dgm:presLayoutVars>
          <dgm:chMax val="0"/>
          <dgm:bulletEnabled val="1"/>
        </dgm:presLayoutVars>
      </dgm:prSet>
      <dgm:spPr/>
    </dgm:pt>
    <dgm:pt modelId="{134A3D5B-AD83-428A-871E-5F274C7CDC2C}" type="pres">
      <dgm:prSet presAssocID="{FEC58BB9-62E5-42D6-BC47-E98B2C5FA3A1}" presName="spacer" presStyleCnt="0"/>
      <dgm:spPr/>
    </dgm:pt>
    <dgm:pt modelId="{59636DA7-0A4F-4484-A275-5CF548E34D86}" type="pres">
      <dgm:prSet presAssocID="{3F45D3B3-5A54-4EC4-B646-49A88E7D16CD}" presName="parentText" presStyleLbl="node1" presStyleIdx="8" presStyleCnt="12">
        <dgm:presLayoutVars>
          <dgm:chMax val="0"/>
          <dgm:bulletEnabled val="1"/>
        </dgm:presLayoutVars>
      </dgm:prSet>
      <dgm:spPr/>
    </dgm:pt>
    <dgm:pt modelId="{7FA3FFED-F167-47C7-8EC7-5E25B6DCEE64}" type="pres">
      <dgm:prSet presAssocID="{3D14B158-67FF-4D52-8293-4FF1D175CEE2}" presName="spacer" presStyleCnt="0"/>
      <dgm:spPr/>
    </dgm:pt>
    <dgm:pt modelId="{49452EDC-A770-4378-BA28-F14D7D8F0146}" type="pres">
      <dgm:prSet presAssocID="{5F37C5C3-BA80-4AEA-AA6E-71C6E612AB02}" presName="parentText" presStyleLbl="node1" presStyleIdx="9" presStyleCnt="12">
        <dgm:presLayoutVars>
          <dgm:chMax val="0"/>
          <dgm:bulletEnabled val="1"/>
        </dgm:presLayoutVars>
      </dgm:prSet>
      <dgm:spPr/>
    </dgm:pt>
    <dgm:pt modelId="{124C72C3-43E7-4F76-9FC9-0294E219C70F}" type="pres">
      <dgm:prSet presAssocID="{3AD9D2C3-34EF-4F6D-A5FD-3FD9B500F616}" presName="spacer" presStyleCnt="0"/>
      <dgm:spPr/>
    </dgm:pt>
    <dgm:pt modelId="{C5213BF5-E749-49BD-8883-529207323CFD}" type="pres">
      <dgm:prSet presAssocID="{2434127B-23FB-43ED-A5FC-8856F9B4DAF1}" presName="parentText" presStyleLbl="node1" presStyleIdx="10" presStyleCnt="12">
        <dgm:presLayoutVars>
          <dgm:chMax val="0"/>
          <dgm:bulletEnabled val="1"/>
        </dgm:presLayoutVars>
      </dgm:prSet>
      <dgm:spPr/>
    </dgm:pt>
    <dgm:pt modelId="{840B68ED-8947-4D37-B88A-E55DBBF1A467}" type="pres">
      <dgm:prSet presAssocID="{6D24B9CE-EF0D-4D4C-9047-CA7912A19A63}" presName="spacer" presStyleCnt="0"/>
      <dgm:spPr/>
    </dgm:pt>
    <dgm:pt modelId="{7A13F28F-3058-4CF2-95CD-60C7C7FED3B8}" type="pres">
      <dgm:prSet presAssocID="{33C52732-DD46-485D-AD36-C9E9EE8AEB4A}" presName="parentText" presStyleLbl="node1" presStyleIdx="11" presStyleCnt="12">
        <dgm:presLayoutVars>
          <dgm:chMax val="0"/>
          <dgm:bulletEnabled val="1"/>
        </dgm:presLayoutVars>
      </dgm:prSet>
      <dgm:spPr/>
    </dgm:pt>
  </dgm:ptLst>
  <dgm:cxnLst>
    <dgm:cxn modelId="{49267115-0703-48CC-9361-78D1B40E50DC}" srcId="{2C3179E8-3577-40D1-9555-1B96625B9E83}" destId="{225DA4FF-4B41-4F56-A611-2BD4E2C90FCD}" srcOrd="2" destOrd="0" parTransId="{025C603C-D85C-4B34-922A-729104724BD5}" sibTransId="{1652A049-0843-4027-90AC-D47FA1951EF1}"/>
    <dgm:cxn modelId="{E92F451D-7EC4-48F0-987D-4ABBFCB4E1D1}" type="presOf" srcId="{0C31D8B7-55AF-4ECD-A435-C0D6A495DCAB}" destId="{856C2540-90EE-4B86-828D-F4834D334C31}" srcOrd="0" destOrd="0" presId="urn:microsoft.com/office/officeart/2005/8/layout/vList2"/>
    <dgm:cxn modelId="{41F83322-9223-4AE8-B3F4-1890614074B1}" srcId="{2C3179E8-3577-40D1-9555-1B96625B9E83}" destId="{FF6E766A-88C1-4D43-B4B7-EE6354109B73}" srcOrd="3" destOrd="0" parTransId="{74F66E7D-218D-4AC0-963E-5A700F3E6D9F}" sibTransId="{AB18B284-B48C-4D5F-AE72-AC065DEF7D29}"/>
    <dgm:cxn modelId="{CACCD55F-2038-462E-9413-5A2F9AA282E9}" type="presOf" srcId="{FF6E766A-88C1-4D43-B4B7-EE6354109B73}" destId="{E244D75B-C419-406D-8D12-A7F46D34AC05}" srcOrd="0" destOrd="0" presId="urn:microsoft.com/office/officeart/2005/8/layout/vList2"/>
    <dgm:cxn modelId="{BACE9243-187E-46EE-8D2A-0934C2D9B5BA}" srcId="{2C3179E8-3577-40D1-9555-1B96625B9E83}" destId="{0800DF56-B078-469D-90F2-A7D65238F1EA}" srcOrd="6" destOrd="0" parTransId="{7FC00F93-C4AF-459B-BE98-8926C6045FBF}" sibTransId="{9ABD856C-C60D-40B7-B4BC-66EF792A4AB1}"/>
    <dgm:cxn modelId="{7E93A967-2DB6-44E3-A04C-DE1D91F41FA4}" srcId="{2C3179E8-3577-40D1-9555-1B96625B9E83}" destId="{0C31D8B7-55AF-4ECD-A435-C0D6A495DCAB}" srcOrd="4" destOrd="0" parTransId="{2FD221EB-102B-4A5E-A04A-79B28ECA3247}" sibTransId="{BCC3EAC3-801E-48F2-BE15-9A991BB5E905}"/>
    <dgm:cxn modelId="{46028768-64EA-47A2-A182-BFFB82A08676}" type="presOf" srcId="{C3562048-AE3B-401E-BDD7-FE99241FBCF8}" destId="{543FD6ED-A5E3-4CA6-886D-6EEC53A375BC}" srcOrd="0" destOrd="0" presId="urn:microsoft.com/office/officeart/2005/8/layout/vList2"/>
    <dgm:cxn modelId="{D997324A-2747-4BEA-9E6D-698CEED89A9B}" srcId="{2C3179E8-3577-40D1-9555-1B96625B9E83}" destId="{64EDE163-FA6E-4294-B595-196D5C82D191}" srcOrd="0" destOrd="0" parTransId="{9B44DB8E-FE64-450E-BC92-1E84E03A3651}" sibTransId="{4DC651CE-0339-4A06-8523-E3EE9E2F7BD9}"/>
    <dgm:cxn modelId="{0A14C974-4006-48A2-939A-7D7C0C54F947}" srcId="{2C3179E8-3577-40D1-9555-1B96625B9E83}" destId="{2434127B-23FB-43ED-A5FC-8856F9B4DAF1}" srcOrd="10" destOrd="0" parTransId="{C162E922-4EBE-40AD-8F85-05E811C1813F}" sibTransId="{6D24B9CE-EF0D-4D4C-9047-CA7912A19A63}"/>
    <dgm:cxn modelId="{88AC4E81-ECB3-4870-9EC5-A908EF5820F3}" type="presOf" srcId="{2C3179E8-3577-40D1-9555-1B96625B9E83}" destId="{7C3117E0-2A71-45BE-9482-A98EDE5D403A}" srcOrd="0" destOrd="0" presId="urn:microsoft.com/office/officeart/2005/8/layout/vList2"/>
    <dgm:cxn modelId="{2CB5B785-F805-4857-B245-4CDDE9B80A60}" srcId="{2C3179E8-3577-40D1-9555-1B96625B9E83}" destId="{5F37C5C3-BA80-4AEA-AA6E-71C6E612AB02}" srcOrd="9" destOrd="0" parTransId="{2C611CE1-A5C6-4A53-9134-A1A16DBA68BD}" sibTransId="{3AD9D2C3-34EF-4F6D-A5FD-3FD9B500F616}"/>
    <dgm:cxn modelId="{17CB048D-65A6-4A2F-82C2-C87540C099C0}" type="presOf" srcId="{2434127B-23FB-43ED-A5FC-8856F9B4DAF1}" destId="{C5213BF5-E749-49BD-8883-529207323CFD}" srcOrd="0" destOrd="0" presId="urn:microsoft.com/office/officeart/2005/8/layout/vList2"/>
    <dgm:cxn modelId="{113FE48E-28C3-4E99-9F5F-E4786339CCB2}" type="presOf" srcId="{64EDE163-FA6E-4294-B595-196D5C82D191}" destId="{508315F7-B9E7-4465-9B0F-26D0EDD79AD0}" srcOrd="0" destOrd="0" presId="urn:microsoft.com/office/officeart/2005/8/layout/vList2"/>
    <dgm:cxn modelId="{BA56689F-4083-44C5-9B7F-9A2B47B619E7}" type="presOf" srcId="{0800DF56-B078-469D-90F2-A7D65238F1EA}" destId="{F7DD18F7-D230-441A-9532-41C187176DED}" srcOrd="0" destOrd="0" presId="urn:microsoft.com/office/officeart/2005/8/layout/vList2"/>
    <dgm:cxn modelId="{A2B121A4-7BB3-4338-A830-C3AC740CF1AB}" type="presOf" srcId="{3F45D3B3-5A54-4EC4-B646-49A88E7D16CD}" destId="{59636DA7-0A4F-4484-A275-5CF548E34D86}" srcOrd="0" destOrd="0" presId="urn:microsoft.com/office/officeart/2005/8/layout/vList2"/>
    <dgm:cxn modelId="{1A3152A9-C951-4D02-B9CF-F85269942D07}" srcId="{2C3179E8-3577-40D1-9555-1B96625B9E83}" destId="{33C52732-DD46-485D-AD36-C9E9EE8AEB4A}" srcOrd="11" destOrd="0" parTransId="{9406BBB2-0595-4C35-957C-61DA1BCDCD66}" sibTransId="{E721AB24-0B1C-49FA-8E62-0F60EDE03563}"/>
    <dgm:cxn modelId="{D9670FAB-0EFD-47FC-A84F-6B8B990AE478}" srcId="{2C3179E8-3577-40D1-9555-1B96625B9E83}" destId="{4B6910FA-B627-4508-92BA-CCA76F7C5824}" srcOrd="5" destOrd="0" parTransId="{36DB3AFA-3190-4E25-B606-15641BD5C0A9}" sibTransId="{881B7067-58A9-4CCA-B562-A7AA23F99760}"/>
    <dgm:cxn modelId="{B60D3EB3-F2E8-438F-9033-4C174101338E}" srcId="{2C3179E8-3577-40D1-9555-1B96625B9E83}" destId="{5BADCBBF-2471-48A4-BC18-04CF2DCD13D6}" srcOrd="1" destOrd="0" parTransId="{5363A182-4B5B-4B97-949F-72B6522A18A6}" sibTransId="{24203593-10E7-4544-BE8F-08A339123137}"/>
    <dgm:cxn modelId="{42498BC8-EC32-48DC-8EE4-CBE248AB5451}" type="presOf" srcId="{5BADCBBF-2471-48A4-BC18-04CF2DCD13D6}" destId="{B2F9AE61-37C4-4F9C-9FFE-A5EDB7838A7B}" srcOrd="0" destOrd="0" presId="urn:microsoft.com/office/officeart/2005/8/layout/vList2"/>
    <dgm:cxn modelId="{AEB10ED7-3685-439B-B42A-0784CAD85878}" type="presOf" srcId="{33C52732-DD46-485D-AD36-C9E9EE8AEB4A}" destId="{7A13F28F-3058-4CF2-95CD-60C7C7FED3B8}" srcOrd="0" destOrd="0" presId="urn:microsoft.com/office/officeart/2005/8/layout/vList2"/>
    <dgm:cxn modelId="{85EE69E0-BA68-4E1F-8D83-FDE3E8B41C52}" type="presOf" srcId="{225DA4FF-4B41-4F56-A611-2BD4E2C90FCD}" destId="{873BC2BC-0B8A-4D15-B1D6-00601E1F749D}" srcOrd="0" destOrd="0" presId="urn:microsoft.com/office/officeart/2005/8/layout/vList2"/>
    <dgm:cxn modelId="{07055CE1-569B-488E-B829-71173D14B104}" srcId="{2C3179E8-3577-40D1-9555-1B96625B9E83}" destId="{C3562048-AE3B-401E-BDD7-FE99241FBCF8}" srcOrd="7" destOrd="0" parTransId="{06D05CA7-E3E7-4583-816D-2870C03ABDD8}" sibTransId="{FEC58BB9-62E5-42D6-BC47-E98B2C5FA3A1}"/>
    <dgm:cxn modelId="{D6723CE8-8157-4EB8-AFE4-653048A6BA0A}" type="presOf" srcId="{4B6910FA-B627-4508-92BA-CCA76F7C5824}" destId="{FEB92C4F-3005-4AC0-9715-DD5F694CB773}" srcOrd="0" destOrd="0" presId="urn:microsoft.com/office/officeart/2005/8/layout/vList2"/>
    <dgm:cxn modelId="{ABF78CF1-1CBA-4C95-9A63-77C937064E18}" type="presOf" srcId="{5F37C5C3-BA80-4AEA-AA6E-71C6E612AB02}" destId="{49452EDC-A770-4378-BA28-F14D7D8F0146}" srcOrd="0" destOrd="0" presId="urn:microsoft.com/office/officeart/2005/8/layout/vList2"/>
    <dgm:cxn modelId="{7212A5F7-1710-441F-A43C-8A1570C710E6}" srcId="{2C3179E8-3577-40D1-9555-1B96625B9E83}" destId="{3F45D3B3-5A54-4EC4-B646-49A88E7D16CD}" srcOrd="8" destOrd="0" parTransId="{06290427-E72A-41AE-8BBF-6CD0512E8913}" sibTransId="{3D14B158-67FF-4D52-8293-4FF1D175CEE2}"/>
    <dgm:cxn modelId="{9E959D16-460B-4816-85DD-D5C52ABB43AF}" type="presParOf" srcId="{7C3117E0-2A71-45BE-9482-A98EDE5D403A}" destId="{508315F7-B9E7-4465-9B0F-26D0EDD79AD0}" srcOrd="0" destOrd="0" presId="urn:microsoft.com/office/officeart/2005/8/layout/vList2"/>
    <dgm:cxn modelId="{CBC57D82-128F-4296-80DA-A67B03201FF0}" type="presParOf" srcId="{7C3117E0-2A71-45BE-9482-A98EDE5D403A}" destId="{9AB708DE-DE68-4D2F-A9F6-EA688D77487E}" srcOrd="1" destOrd="0" presId="urn:microsoft.com/office/officeart/2005/8/layout/vList2"/>
    <dgm:cxn modelId="{971B0752-A097-460E-9A6D-86F9FA4F3365}" type="presParOf" srcId="{7C3117E0-2A71-45BE-9482-A98EDE5D403A}" destId="{B2F9AE61-37C4-4F9C-9FFE-A5EDB7838A7B}" srcOrd="2" destOrd="0" presId="urn:microsoft.com/office/officeart/2005/8/layout/vList2"/>
    <dgm:cxn modelId="{C2566D5F-3648-4F73-974D-94FDC9DAF6DE}" type="presParOf" srcId="{7C3117E0-2A71-45BE-9482-A98EDE5D403A}" destId="{D64F6B55-7054-4E75-A59C-A6BC4656AEA2}" srcOrd="3" destOrd="0" presId="urn:microsoft.com/office/officeart/2005/8/layout/vList2"/>
    <dgm:cxn modelId="{1AC8136A-EDB4-446C-A33A-A3FA82FCEDE0}" type="presParOf" srcId="{7C3117E0-2A71-45BE-9482-A98EDE5D403A}" destId="{873BC2BC-0B8A-4D15-B1D6-00601E1F749D}" srcOrd="4" destOrd="0" presId="urn:microsoft.com/office/officeart/2005/8/layout/vList2"/>
    <dgm:cxn modelId="{E0FABEB7-F265-4C14-AFAC-4D79DADC8BA6}" type="presParOf" srcId="{7C3117E0-2A71-45BE-9482-A98EDE5D403A}" destId="{1BB02662-342C-41A2-A247-F408D2DA2866}" srcOrd="5" destOrd="0" presId="urn:microsoft.com/office/officeart/2005/8/layout/vList2"/>
    <dgm:cxn modelId="{27E377B8-C436-480F-B27A-F8EF6213476A}" type="presParOf" srcId="{7C3117E0-2A71-45BE-9482-A98EDE5D403A}" destId="{E244D75B-C419-406D-8D12-A7F46D34AC05}" srcOrd="6" destOrd="0" presId="urn:microsoft.com/office/officeart/2005/8/layout/vList2"/>
    <dgm:cxn modelId="{F5064FB0-80D3-453E-B8F0-C77B51207C71}" type="presParOf" srcId="{7C3117E0-2A71-45BE-9482-A98EDE5D403A}" destId="{B1E0C3AA-DCB9-4538-A943-DECCB7351FB1}" srcOrd="7" destOrd="0" presId="urn:microsoft.com/office/officeart/2005/8/layout/vList2"/>
    <dgm:cxn modelId="{EC632DD2-9564-401C-A2E6-FEA52D5D5A95}" type="presParOf" srcId="{7C3117E0-2A71-45BE-9482-A98EDE5D403A}" destId="{856C2540-90EE-4B86-828D-F4834D334C31}" srcOrd="8" destOrd="0" presId="urn:microsoft.com/office/officeart/2005/8/layout/vList2"/>
    <dgm:cxn modelId="{5A348CD5-E7F9-430F-A76D-2EC3E3317E55}" type="presParOf" srcId="{7C3117E0-2A71-45BE-9482-A98EDE5D403A}" destId="{F9D433CB-0E00-4DB9-8EFF-870F8AE97619}" srcOrd="9" destOrd="0" presId="urn:microsoft.com/office/officeart/2005/8/layout/vList2"/>
    <dgm:cxn modelId="{114BCB0D-0DCD-4225-BFCB-A833B2647530}" type="presParOf" srcId="{7C3117E0-2A71-45BE-9482-A98EDE5D403A}" destId="{FEB92C4F-3005-4AC0-9715-DD5F694CB773}" srcOrd="10" destOrd="0" presId="urn:microsoft.com/office/officeart/2005/8/layout/vList2"/>
    <dgm:cxn modelId="{773E6503-B110-4CE4-BFF6-4E49A82DB472}" type="presParOf" srcId="{7C3117E0-2A71-45BE-9482-A98EDE5D403A}" destId="{290BEF19-0AB2-4BFA-9841-218B83D3D1BB}" srcOrd="11" destOrd="0" presId="urn:microsoft.com/office/officeart/2005/8/layout/vList2"/>
    <dgm:cxn modelId="{F0AB4139-E657-4991-82E1-23787C7C2545}" type="presParOf" srcId="{7C3117E0-2A71-45BE-9482-A98EDE5D403A}" destId="{F7DD18F7-D230-441A-9532-41C187176DED}" srcOrd="12" destOrd="0" presId="urn:microsoft.com/office/officeart/2005/8/layout/vList2"/>
    <dgm:cxn modelId="{D72EAF03-334A-4523-8721-9F0CF6FC2DE7}" type="presParOf" srcId="{7C3117E0-2A71-45BE-9482-A98EDE5D403A}" destId="{97DA1886-8466-497A-A486-638FC1ABCE78}" srcOrd="13" destOrd="0" presId="urn:microsoft.com/office/officeart/2005/8/layout/vList2"/>
    <dgm:cxn modelId="{ADDCA124-E249-4E71-907D-0652047F4C49}" type="presParOf" srcId="{7C3117E0-2A71-45BE-9482-A98EDE5D403A}" destId="{543FD6ED-A5E3-4CA6-886D-6EEC53A375BC}" srcOrd="14" destOrd="0" presId="urn:microsoft.com/office/officeart/2005/8/layout/vList2"/>
    <dgm:cxn modelId="{17A8964A-45CA-41EA-98B9-B7C1AA066890}" type="presParOf" srcId="{7C3117E0-2A71-45BE-9482-A98EDE5D403A}" destId="{134A3D5B-AD83-428A-871E-5F274C7CDC2C}" srcOrd="15" destOrd="0" presId="urn:microsoft.com/office/officeart/2005/8/layout/vList2"/>
    <dgm:cxn modelId="{57CE7722-737D-494D-9C84-84B42CA04841}" type="presParOf" srcId="{7C3117E0-2A71-45BE-9482-A98EDE5D403A}" destId="{59636DA7-0A4F-4484-A275-5CF548E34D86}" srcOrd="16" destOrd="0" presId="urn:microsoft.com/office/officeart/2005/8/layout/vList2"/>
    <dgm:cxn modelId="{0EC944E6-68F7-453D-ABC3-AA3C01E2D343}" type="presParOf" srcId="{7C3117E0-2A71-45BE-9482-A98EDE5D403A}" destId="{7FA3FFED-F167-47C7-8EC7-5E25B6DCEE64}" srcOrd="17" destOrd="0" presId="urn:microsoft.com/office/officeart/2005/8/layout/vList2"/>
    <dgm:cxn modelId="{54427544-2E5C-486C-A569-5AA95E2A2A26}" type="presParOf" srcId="{7C3117E0-2A71-45BE-9482-A98EDE5D403A}" destId="{49452EDC-A770-4378-BA28-F14D7D8F0146}" srcOrd="18" destOrd="0" presId="urn:microsoft.com/office/officeart/2005/8/layout/vList2"/>
    <dgm:cxn modelId="{90111F4B-3C30-456B-8DAA-58080A72CF9B}" type="presParOf" srcId="{7C3117E0-2A71-45BE-9482-A98EDE5D403A}" destId="{124C72C3-43E7-4F76-9FC9-0294E219C70F}" srcOrd="19" destOrd="0" presId="urn:microsoft.com/office/officeart/2005/8/layout/vList2"/>
    <dgm:cxn modelId="{A2E65AF5-9249-4DBE-A742-F64D20F95082}" type="presParOf" srcId="{7C3117E0-2A71-45BE-9482-A98EDE5D403A}" destId="{C5213BF5-E749-49BD-8883-529207323CFD}" srcOrd="20" destOrd="0" presId="urn:microsoft.com/office/officeart/2005/8/layout/vList2"/>
    <dgm:cxn modelId="{26440909-BB60-404F-AAE6-0D8912833E97}" type="presParOf" srcId="{7C3117E0-2A71-45BE-9482-A98EDE5D403A}" destId="{840B68ED-8947-4D37-B88A-E55DBBF1A467}" srcOrd="21" destOrd="0" presId="urn:microsoft.com/office/officeart/2005/8/layout/vList2"/>
    <dgm:cxn modelId="{EEBD633B-7814-4759-B0FD-2DF5BC258001}" type="presParOf" srcId="{7C3117E0-2A71-45BE-9482-A98EDE5D403A}" destId="{7A13F28F-3058-4CF2-95CD-60C7C7FED3B8}" srcOrd="22" destOrd="0" presId="urn:microsoft.com/office/officeart/2005/8/layout/vList2"/>
  </dgm:cxnLst>
  <dgm:bg>
    <a:solidFill>
      <a:schemeClr val="tx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BE54A1-169F-4F5C-8814-12A500A7F7D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534855A-028D-4A99-BB64-035F759A98B0}">
      <dgm:prSet/>
      <dgm:spPr/>
      <dgm:t>
        <a:bodyPr/>
        <a:lstStyle/>
        <a:p>
          <a:r>
            <a:rPr lang="en-GB" dirty="0"/>
            <a:t>Without Home</a:t>
          </a:r>
          <a:endParaRPr lang="en-US" dirty="0"/>
        </a:p>
      </dgm:t>
    </dgm:pt>
    <dgm:pt modelId="{8001B501-D7F2-4440-B2C1-D6DBD2A186D4}" type="parTrans" cxnId="{781206DC-7124-4213-A5E9-41B10F017358}">
      <dgm:prSet/>
      <dgm:spPr/>
      <dgm:t>
        <a:bodyPr/>
        <a:lstStyle/>
        <a:p>
          <a:endParaRPr lang="en-US"/>
        </a:p>
      </dgm:t>
    </dgm:pt>
    <dgm:pt modelId="{46A388F6-A0D8-4B7F-8FFA-DD9DD4DEA6A0}" type="sibTrans" cxnId="{781206DC-7124-4213-A5E9-41B10F017358}">
      <dgm:prSet/>
      <dgm:spPr/>
      <dgm:t>
        <a:bodyPr/>
        <a:lstStyle/>
        <a:p>
          <a:endParaRPr lang="en-US"/>
        </a:p>
      </dgm:t>
    </dgm:pt>
    <dgm:pt modelId="{710D2754-ED1D-41E3-8060-D0D9FB23111A}">
      <dgm:prSet/>
      <dgm:spPr/>
      <dgm:t>
        <a:bodyPr/>
        <a:lstStyle/>
        <a:p>
          <a:r>
            <a:rPr lang="en-GB" dirty="0"/>
            <a:t>Refugee / Asylum Seeker</a:t>
          </a:r>
          <a:endParaRPr lang="en-US" dirty="0"/>
        </a:p>
      </dgm:t>
    </dgm:pt>
    <dgm:pt modelId="{D00016CC-F6A7-41FF-98FB-5A300C3F61D7}" type="parTrans" cxnId="{D4B92993-B2F3-49C7-8607-926DA5B1183A}">
      <dgm:prSet/>
      <dgm:spPr/>
      <dgm:t>
        <a:bodyPr/>
        <a:lstStyle/>
        <a:p>
          <a:endParaRPr lang="en-US"/>
        </a:p>
      </dgm:t>
    </dgm:pt>
    <dgm:pt modelId="{905B11C1-3543-4008-89B6-F0F6F185CF9F}" type="sibTrans" cxnId="{D4B92993-B2F3-49C7-8607-926DA5B1183A}">
      <dgm:prSet/>
      <dgm:spPr/>
      <dgm:t>
        <a:bodyPr/>
        <a:lstStyle/>
        <a:p>
          <a:endParaRPr lang="en-US"/>
        </a:p>
      </dgm:t>
    </dgm:pt>
    <dgm:pt modelId="{DF4FB067-E7AF-4915-81AB-748C65346D0C}">
      <dgm:prSet/>
      <dgm:spPr/>
      <dgm:t>
        <a:bodyPr/>
        <a:lstStyle/>
        <a:p>
          <a:r>
            <a:rPr lang="en-GB" dirty="0"/>
            <a:t>‘Race’</a:t>
          </a:r>
          <a:endParaRPr lang="en-US" dirty="0"/>
        </a:p>
      </dgm:t>
    </dgm:pt>
    <dgm:pt modelId="{4E687CE2-25C2-4A34-A077-18952B7DAC8E}" type="parTrans" cxnId="{D8668A3C-2B7F-434C-80A3-22DE99DF24D7}">
      <dgm:prSet/>
      <dgm:spPr/>
      <dgm:t>
        <a:bodyPr/>
        <a:lstStyle/>
        <a:p>
          <a:endParaRPr lang="en-US"/>
        </a:p>
      </dgm:t>
    </dgm:pt>
    <dgm:pt modelId="{FEBA0422-7D13-4EFE-A783-57F4B3DDEFBD}" type="sibTrans" cxnId="{D8668A3C-2B7F-434C-80A3-22DE99DF24D7}">
      <dgm:prSet/>
      <dgm:spPr/>
      <dgm:t>
        <a:bodyPr/>
        <a:lstStyle/>
        <a:p>
          <a:endParaRPr lang="en-US"/>
        </a:p>
      </dgm:t>
    </dgm:pt>
    <dgm:pt modelId="{96674897-AC33-4486-A503-799D0F3B2C7A}">
      <dgm:prSet/>
      <dgm:spPr/>
      <dgm:t>
        <a:bodyPr/>
        <a:lstStyle/>
        <a:p>
          <a:r>
            <a:rPr lang="en-GB" dirty="0"/>
            <a:t>Age</a:t>
          </a:r>
          <a:endParaRPr lang="en-US" dirty="0"/>
        </a:p>
      </dgm:t>
    </dgm:pt>
    <dgm:pt modelId="{98FAF5E7-FB8B-4937-80AF-A39C42054C12}" type="parTrans" cxnId="{24928330-C524-4882-8796-DF827FD56C27}">
      <dgm:prSet/>
      <dgm:spPr/>
      <dgm:t>
        <a:bodyPr/>
        <a:lstStyle/>
        <a:p>
          <a:endParaRPr lang="en-US"/>
        </a:p>
      </dgm:t>
    </dgm:pt>
    <dgm:pt modelId="{8B78CA08-0FC3-444A-B86B-511E63ADDAF1}" type="sibTrans" cxnId="{24928330-C524-4882-8796-DF827FD56C27}">
      <dgm:prSet/>
      <dgm:spPr/>
      <dgm:t>
        <a:bodyPr/>
        <a:lstStyle/>
        <a:p>
          <a:endParaRPr lang="en-US"/>
        </a:p>
      </dgm:t>
    </dgm:pt>
    <dgm:pt modelId="{AEBD1E3A-A687-410A-87C8-AC1D9D2A0E5E}">
      <dgm:prSet/>
      <dgm:spPr/>
      <dgm:t>
        <a:bodyPr/>
        <a:lstStyle/>
        <a:p>
          <a:r>
            <a:rPr lang="en-GB"/>
            <a:t>Disability</a:t>
          </a:r>
          <a:endParaRPr lang="en-US"/>
        </a:p>
      </dgm:t>
    </dgm:pt>
    <dgm:pt modelId="{579701BA-FBEB-437C-8C6F-6D3306A137A1}" type="parTrans" cxnId="{4C84704B-FEA9-40F1-950B-171CB7DC21F1}">
      <dgm:prSet/>
      <dgm:spPr/>
      <dgm:t>
        <a:bodyPr/>
        <a:lstStyle/>
        <a:p>
          <a:endParaRPr lang="en-US"/>
        </a:p>
      </dgm:t>
    </dgm:pt>
    <dgm:pt modelId="{B7CAE4AD-C102-4703-8AC2-205A71AC638B}" type="sibTrans" cxnId="{4C84704B-FEA9-40F1-950B-171CB7DC21F1}">
      <dgm:prSet/>
      <dgm:spPr/>
      <dgm:t>
        <a:bodyPr/>
        <a:lstStyle/>
        <a:p>
          <a:endParaRPr lang="en-US"/>
        </a:p>
      </dgm:t>
    </dgm:pt>
    <dgm:pt modelId="{0E513995-44C7-4ABA-BEEE-EEB0AA007500}">
      <dgm:prSet/>
      <dgm:spPr/>
      <dgm:t>
        <a:bodyPr/>
        <a:lstStyle/>
        <a:p>
          <a:r>
            <a:rPr lang="en-GB"/>
            <a:t>Neurodivergent</a:t>
          </a:r>
          <a:endParaRPr lang="en-US"/>
        </a:p>
      </dgm:t>
    </dgm:pt>
    <dgm:pt modelId="{DFE0778C-D17F-4350-8BD2-7529ABF8D33E}" type="parTrans" cxnId="{71C83806-FDC4-44DD-860B-117F06442897}">
      <dgm:prSet/>
      <dgm:spPr/>
      <dgm:t>
        <a:bodyPr/>
        <a:lstStyle/>
        <a:p>
          <a:endParaRPr lang="en-US"/>
        </a:p>
      </dgm:t>
    </dgm:pt>
    <dgm:pt modelId="{ABFD03C3-287E-45D1-831F-ADD33B708133}" type="sibTrans" cxnId="{71C83806-FDC4-44DD-860B-117F06442897}">
      <dgm:prSet/>
      <dgm:spPr/>
      <dgm:t>
        <a:bodyPr/>
        <a:lstStyle/>
        <a:p>
          <a:endParaRPr lang="en-US"/>
        </a:p>
      </dgm:t>
    </dgm:pt>
    <dgm:pt modelId="{05B03AC3-8270-4490-8194-D55FD40F9669}">
      <dgm:prSet/>
      <dgm:spPr/>
      <dgm:t>
        <a:bodyPr/>
        <a:lstStyle/>
        <a:p>
          <a:r>
            <a:rPr lang="en-GB" dirty="0"/>
            <a:t>Transgender</a:t>
          </a:r>
          <a:endParaRPr lang="en-US" dirty="0"/>
        </a:p>
      </dgm:t>
    </dgm:pt>
    <dgm:pt modelId="{F182454C-C03D-4CB1-AC95-A7D292C43F1E}" type="parTrans" cxnId="{A277EA74-33E1-452C-BE24-EE5112900F15}">
      <dgm:prSet/>
      <dgm:spPr/>
      <dgm:t>
        <a:bodyPr/>
        <a:lstStyle/>
        <a:p>
          <a:endParaRPr lang="en-US"/>
        </a:p>
      </dgm:t>
    </dgm:pt>
    <dgm:pt modelId="{9413893D-728E-4867-AC10-D5DA7450D790}" type="sibTrans" cxnId="{A277EA74-33E1-452C-BE24-EE5112900F15}">
      <dgm:prSet/>
      <dgm:spPr/>
      <dgm:t>
        <a:bodyPr/>
        <a:lstStyle/>
        <a:p>
          <a:endParaRPr lang="en-US"/>
        </a:p>
      </dgm:t>
    </dgm:pt>
    <dgm:pt modelId="{6E80B4DA-025F-48AC-8D81-B1030BEED4F5}">
      <dgm:prSet/>
      <dgm:spPr/>
      <dgm:t>
        <a:bodyPr/>
        <a:lstStyle/>
        <a:p>
          <a:r>
            <a:rPr lang="en-GB" dirty="0"/>
            <a:t>Gender &amp; Sexual Diverse</a:t>
          </a:r>
          <a:endParaRPr lang="en-US" dirty="0"/>
        </a:p>
      </dgm:t>
    </dgm:pt>
    <dgm:pt modelId="{F5267DF0-F234-4C6A-AF65-95E0AB34F86C}" type="parTrans" cxnId="{64679738-73A4-40E8-9607-ED25B2B1C80B}">
      <dgm:prSet/>
      <dgm:spPr/>
      <dgm:t>
        <a:bodyPr/>
        <a:lstStyle/>
        <a:p>
          <a:endParaRPr lang="en-US"/>
        </a:p>
      </dgm:t>
    </dgm:pt>
    <dgm:pt modelId="{CCF74E79-9847-418D-828B-8206834D9D50}" type="sibTrans" cxnId="{64679738-73A4-40E8-9607-ED25B2B1C80B}">
      <dgm:prSet/>
      <dgm:spPr/>
      <dgm:t>
        <a:bodyPr/>
        <a:lstStyle/>
        <a:p>
          <a:endParaRPr lang="en-US"/>
        </a:p>
      </dgm:t>
    </dgm:pt>
    <dgm:pt modelId="{E0AD213E-398C-4E61-B1EF-27E261E32629}">
      <dgm:prSet/>
      <dgm:spPr/>
      <dgm:t>
        <a:bodyPr/>
        <a:lstStyle/>
        <a:p>
          <a:r>
            <a:rPr lang="en-GB" dirty="0"/>
            <a:t>Cultural Groups</a:t>
          </a:r>
          <a:endParaRPr lang="en-US" dirty="0"/>
        </a:p>
      </dgm:t>
    </dgm:pt>
    <dgm:pt modelId="{F3FE47F5-4697-4387-8A3B-9136C1DAFF26}" type="parTrans" cxnId="{CB2F4785-4834-40A2-A4B4-8532B6D30488}">
      <dgm:prSet/>
      <dgm:spPr/>
      <dgm:t>
        <a:bodyPr/>
        <a:lstStyle/>
        <a:p>
          <a:endParaRPr lang="en-US"/>
        </a:p>
      </dgm:t>
    </dgm:pt>
    <dgm:pt modelId="{F8B7D828-BB44-42F1-BDEF-D670C1311365}" type="sibTrans" cxnId="{CB2F4785-4834-40A2-A4B4-8532B6D30488}">
      <dgm:prSet/>
      <dgm:spPr/>
      <dgm:t>
        <a:bodyPr/>
        <a:lstStyle/>
        <a:p>
          <a:endParaRPr lang="en-US"/>
        </a:p>
      </dgm:t>
    </dgm:pt>
    <dgm:pt modelId="{547581F1-4662-4994-B78C-36396DFC11A2}">
      <dgm:prSet/>
      <dgm:spPr/>
      <dgm:t>
        <a:bodyPr/>
        <a:lstStyle/>
        <a:p>
          <a:r>
            <a:rPr lang="en-GB" dirty="0"/>
            <a:t>Impoverished</a:t>
          </a:r>
          <a:endParaRPr lang="en-US" dirty="0"/>
        </a:p>
      </dgm:t>
    </dgm:pt>
    <dgm:pt modelId="{ADAF8C66-3816-4687-B778-0ED5F84C575F}" type="parTrans" cxnId="{5DEEA8B8-BC41-432C-B30C-045C6385F958}">
      <dgm:prSet/>
      <dgm:spPr/>
      <dgm:t>
        <a:bodyPr/>
        <a:lstStyle/>
        <a:p>
          <a:endParaRPr lang="en-US"/>
        </a:p>
      </dgm:t>
    </dgm:pt>
    <dgm:pt modelId="{752E7E1A-64BD-4B78-8C34-983037578375}" type="sibTrans" cxnId="{5DEEA8B8-BC41-432C-B30C-045C6385F958}">
      <dgm:prSet/>
      <dgm:spPr/>
      <dgm:t>
        <a:bodyPr/>
        <a:lstStyle/>
        <a:p>
          <a:endParaRPr lang="en-US"/>
        </a:p>
      </dgm:t>
    </dgm:pt>
    <dgm:pt modelId="{B20451D5-0909-4476-B732-4F11E0058E59}">
      <dgm:prSet/>
      <dgm:spPr/>
      <dgm:t>
        <a:bodyPr/>
        <a:lstStyle/>
        <a:p>
          <a:r>
            <a:rPr lang="en-GB" dirty="0"/>
            <a:t>Class</a:t>
          </a:r>
          <a:endParaRPr lang="en-US" dirty="0"/>
        </a:p>
      </dgm:t>
    </dgm:pt>
    <dgm:pt modelId="{4DAD7E2E-0ACB-4BBD-A8C3-A1CDFB97C1E9}" type="parTrans" cxnId="{3490CFAD-72FE-4534-BDC5-7779A453389D}">
      <dgm:prSet/>
      <dgm:spPr/>
      <dgm:t>
        <a:bodyPr/>
        <a:lstStyle/>
        <a:p>
          <a:endParaRPr lang="en-US"/>
        </a:p>
      </dgm:t>
    </dgm:pt>
    <dgm:pt modelId="{BABC8A1D-4854-4616-A8E0-546595F74F92}" type="sibTrans" cxnId="{3490CFAD-72FE-4534-BDC5-7779A453389D}">
      <dgm:prSet/>
      <dgm:spPr/>
      <dgm:t>
        <a:bodyPr/>
        <a:lstStyle/>
        <a:p>
          <a:endParaRPr lang="en-US"/>
        </a:p>
      </dgm:t>
    </dgm:pt>
    <dgm:pt modelId="{9951C9C5-2932-41D6-90AD-87EB212B7E37}">
      <dgm:prSet/>
      <dgm:spPr/>
      <dgm:t>
        <a:bodyPr/>
        <a:lstStyle/>
        <a:p>
          <a:r>
            <a:rPr lang="en-GB" dirty="0"/>
            <a:t>Religion</a:t>
          </a:r>
          <a:endParaRPr lang="en-US" dirty="0"/>
        </a:p>
      </dgm:t>
    </dgm:pt>
    <dgm:pt modelId="{09A1C16D-2BB4-4400-8AD3-693486361A7A}" type="parTrans" cxnId="{571A6375-A3D6-4486-BAC7-5F3514D52EC3}">
      <dgm:prSet/>
      <dgm:spPr/>
      <dgm:t>
        <a:bodyPr/>
        <a:lstStyle/>
        <a:p>
          <a:endParaRPr lang="en-US"/>
        </a:p>
      </dgm:t>
    </dgm:pt>
    <dgm:pt modelId="{47BC2F2C-46FF-4D41-9439-7D496864B79A}" type="sibTrans" cxnId="{571A6375-A3D6-4486-BAC7-5F3514D52EC3}">
      <dgm:prSet/>
      <dgm:spPr/>
      <dgm:t>
        <a:bodyPr/>
        <a:lstStyle/>
        <a:p>
          <a:endParaRPr lang="en-US"/>
        </a:p>
      </dgm:t>
    </dgm:pt>
    <dgm:pt modelId="{AEECCDB0-4F38-4D14-9AAF-9FD718A5F558}" type="pres">
      <dgm:prSet presAssocID="{DEBE54A1-169F-4F5C-8814-12A500A7F7D4}" presName="diagram" presStyleCnt="0">
        <dgm:presLayoutVars>
          <dgm:dir/>
          <dgm:resizeHandles val="exact"/>
        </dgm:presLayoutVars>
      </dgm:prSet>
      <dgm:spPr/>
    </dgm:pt>
    <dgm:pt modelId="{B5355808-1562-4A87-8D6A-DA76091E536E}" type="pres">
      <dgm:prSet presAssocID="{F534855A-028D-4A99-BB64-035F759A98B0}" presName="node" presStyleLbl="node1" presStyleIdx="0" presStyleCnt="12">
        <dgm:presLayoutVars>
          <dgm:bulletEnabled val="1"/>
        </dgm:presLayoutVars>
      </dgm:prSet>
      <dgm:spPr/>
    </dgm:pt>
    <dgm:pt modelId="{85967A9D-9FB7-4C24-8695-5967F8DC4278}" type="pres">
      <dgm:prSet presAssocID="{46A388F6-A0D8-4B7F-8FFA-DD9DD4DEA6A0}" presName="sibTrans" presStyleCnt="0"/>
      <dgm:spPr/>
    </dgm:pt>
    <dgm:pt modelId="{8A4A2BDA-62B5-4717-935B-31795519A70C}" type="pres">
      <dgm:prSet presAssocID="{710D2754-ED1D-41E3-8060-D0D9FB23111A}" presName="node" presStyleLbl="node1" presStyleIdx="1" presStyleCnt="12">
        <dgm:presLayoutVars>
          <dgm:bulletEnabled val="1"/>
        </dgm:presLayoutVars>
      </dgm:prSet>
      <dgm:spPr/>
    </dgm:pt>
    <dgm:pt modelId="{26806F0E-7B01-4C73-A184-1B859EDA9E24}" type="pres">
      <dgm:prSet presAssocID="{905B11C1-3543-4008-89B6-F0F6F185CF9F}" presName="sibTrans" presStyleCnt="0"/>
      <dgm:spPr/>
    </dgm:pt>
    <dgm:pt modelId="{9F5B4178-11D1-473E-818B-77F61E8F548A}" type="pres">
      <dgm:prSet presAssocID="{DF4FB067-E7AF-4915-81AB-748C65346D0C}" presName="node" presStyleLbl="node1" presStyleIdx="2" presStyleCnt="12">
        <dgm:presLayoutVars>
          <dgm:bulletEnabled val="1"/>
        </dgm:presLayoutVars>
      </dgm:prSet>
      <dgm:spPr/>
    </dgm:pt>
    <dgm:pt modelId="{88F4BE36-D01C-46EF-A898-5E277B12C3D4}" type="pres">
      <dgm:prSet presAssocID="{FEBA0422-7D13-4EFE-A783-57F4B3DDEFBD}" presName="sibTrans" presStyleCnt="0"/>
      <dgm:spPr/>
    </dgm:pt>
    <dgm:pt modelId="{B9385B25-C799-43B1-AD71-D6E51EC9FB65}" type="pres">
      <dgm:prSet presAssocID="{96674897-AC33-4486-A503-799D0F3B2C7A}" presName="node" presStyleLbl="node1" presStyleIdx="3" presStyleCnt="12">
        <dgm:presLayoutVars>
          <dgm:bulletEnabled val="1"/>
        </dgm:presLayoutVars>
      </dgm:prSet>
      <dgm:spPr/>
    </dgm:pt>
    <dgm:pt modelId="{58F8C2EF-F63E-4B76-891E-8E3F7019D042}" type="pres">
      <dgm:prSet presAssocID="{8B78CA08-0FC3-444A-B86B-511E63ADDAF1}" presName="sibTrans" presStyleCnt="0"/>
      <dgm:spPr/>
    </dgm:pt>
    <dgm:pt modelId="{7D1628BA-C874-41B5-8E2F-2AFB6CF7A388}" type="pres">
      <dgm:prSet presAssocID="{AEBD1E3A-A687-410A-87C8-AC1D9D2A0E5E}" presName="node" presStyleLbl="node1" presStyleIdx="4" presStyleCnt="12">
        <dgm:presLayoutVars>
          <dgm:bulletEnabled val="1"/>
        </dgm:presLayoutVars>
      </dgm:prSet>
      <dgm:spPr/>
    </dgm:pt>
    <dgm:pt modelId="{51164AC9-6586-4965-9626-228925A1D825}" type="pres">
      <dgm:prSet presAssocID="{B7CAE4AD-C102-4703-8AC2-205A71AC638B}" presName="sibTrans" presStyleCnt="0"/>
      <dgm:spPr/>
    </dgm:pt>
    <dgm:pt modelId="{A8DA2AF0-FA48-4592-954B-0E957742CC33}" type="pres">
      <dgm:prSet presAssocID="{0E513995-44C7-4ABA-BEEE-EEB0AA007500}" presName="node" presStyleLbl="node1" presStyleIdx="5" presStyleCnt="12">
        <dgm:presLayoutVars>
          <dgm:bulletEnabled val="1"/>
        </dgm:presLayoutVars>
      </dgm:prSet>
      <dgm:spPr/>
    </dgm:pt>
    <dgm:pt modelId="{D2291D38-4960-42F1-B546-4670AFCB4099}" type="pres">
      <dgm:prSet presAssocID="{ABFD03C3-287E-45D1-831F-ADD33B708133}" presName="sibTrans" presStyleCnt="0"/>
      <dgm:spPr/>
    </dgm:pt>
    <dgm:pt modelId="{46AF2223-703B-46F0-9360-88F670220C6A}" type="pres">
      <dgm:prSet presAssocID="{05B03AC3-8270-4490-8194-D55FD40F9669}" presName="node" presStyleLbl="node1" presStyleIdx="6" presStyleCnt="12">
        <dgm:presLayoutVars>
          <dgm:bulletEnabled val="1"/>
        </dgm:presLayoutVars>
      </dgm:prSet>
      <dgm:spPr/>
    </dgm:pt>
    <dgm:pt modelId="{0DF3C693-B09F-4570-B82D-D15F953D0F0A}" type="pres">
      <dgm:prSet presAssocID="{9413893D-728E-4867-AC10-D5DA7450D790}" presName="sibTrans" presStyleCnt="0"/>
      <dgm:spPr/>
    </dgm:pt>
    <dgm:pt modelId="{8D87D2B1-8665-4023-8D0F-DB5F622E6438}" type="pres">
      <dgm:prSet presAssocID="{6E80B4DA-025F-48AC-8D81-B1030BEED4F5}" presName="node" presStyleLbl="node1" presStyleIdx="7" presStyleCnt="12">
        <dgm:presLayoutVars>
          <dgm:bulletEnabled val="1"/>
        </dgm:presLayoutVars>
      </dgm:prSet>
      <dgm:spPr/>
    </dgm:pt>
    <dgm:pt modelId="{E31256AD-2A0F-44A0-BCA2-48347AB70ECB}" type="pres">
      <dgm:prSet presAssocID="{CCF74E79-9847-418D-828B-8206834D9D50}" presName="sibTrans" presStyleCnt="0"/>
      <dgm:spPr/>
    </dgm:pt>
    <dgm:pt modelId="{5D2468F7-0008-47A2-94F6-E54018E1C64E}" type="pres">
      <dgm:prSet presAssocID="{E0AD213E-398C-4E61-B1EF-27E261E32629}" presName="node" presStyleLbl="node1" presStyleIdx="8" presStyleCnt="12">
        <dgm:presLayoutVars>
          <dgm:bulletEnabled val="1"/>
        </dgm:presLayoutVars>
      </dgm:prSet>
      <dgm:spPr/>
    </dgm:pt>
    <dgm:pt modelId="{8D80BE84-223F-4CC5-94A7-CF8A387E59FE}" type="pres">
      <dgm:prSet presAssocID="{F8B7D828-BB44-42F1-BDEF-D670C1311365}" presName="sibTrans" presStyleCnt="0"/>
      <dgm:spPr/>
    </dgm:pt>
    <dgm:pt modelId="{AE303940-D26B-46CE-B345-DA10AAD50269}" type="pres">
      <dgm:prSet presAssocID="{547581F1-4662-4994-B78C-36396DFC11A2}" presName="node" presStyleLbl="node1" presStyleIdx="9" presStyleCnt="12">
        <dgm:presLayoutVars>
          <dgm:bulletEnabled val="1"/>
        </dgm:presLayoutVars>
      </dgm:prSet>
      <dgm:spPr/>
    </dgm:pt>
    <dgm:pt modelId="{35A432C3-2434-4004-B614-C89CB7F65628}" type="pres">
      <dgm:prSet presAssocID="{752E7E1A-64BD-4B78-8C34-983037578375}" presName="sibTrans" presStyleCnt="0"/>
      <dgm:spPr/>
    </dgm:pt>
    <dgm:pt modelId="{15494767-A952-407C-BD9F-1932EE8438F9}" type="pres">
      <dgm:prSet presAssocID="{B20451D5-0909-4476-B732-4F11E0058E59}" presName="node" presStyleLbl="node1" presStyleIdx="10" presStyleCnt="12">
        <dgm:presLayoutVars>
          <dgm:bulletEnabled val="1"/>
        </dgm:presLayoutVars>
      </dgm:prSet>
      <dgm:spPr/>
    </dgm:pt>
    <dgm:pt modelId="{23B660B5-F491-42BD-B0F1-93A5C51BA564}" type="pres">
      <dgm:prSet presAssocID="{BABC8A1D-4854-4616-A8E0-546595F74F92}" presName="sibTrans" presStyleCnt="0"/>
      <dgm:spPr/>
    </dgm:pt>
    <dgm:pt modelId="{997D57F4-588D-4C09-84B5-9B4453FF00D7}" type="pres">
      <dgm:prSet presAssocID="{9951C9C5-2932-41D6-90AD-87EB212B7E37}" presName="node" presStyleLbl="node1" presStyleIdx="11" presStyleCnt="12">
        <dgm:presLayoutVars>
          <dgm:bulletEnabled val="1"/>
        </dgm:presLayoutVars>
      </dgm:prSet>
      <dgm:spPr/>
    </dgm:pt>
  </dgm:ptLst>
  <dgm:cxnLst>
    <dgm:cxn modelId="{71C83806-FDC4-44DD-860B-117F06442897}" srcId="{DEBE54A1-169F-4F5C-8814-12A500A7F7D4}" destId="{0E513995-44C7-4ABA-BEEE-EEB0AA007500}" srcOrd="5" destOrd="0" parTransId="{DFE0778C-D17F-4350-8BD2-7529ABF8D33E}" sibTransId="{ABFD03C3-287E-45D1-831F-ADD33B708133}"/>
    <dgm:cxn modelId="{00582811-262E-41E6-84FA-4DC7E176B40D}" type="presOf" srcId="{9951C9C5-2932-41D6-90AD-87EB212B7E37}" destId="{997D57F4-588D-4C09-84B5-9B4453FF00D7}" srcOrd="0" destOrd="0" presId="urn:microsoft.com/office/officeart/2005/8/layout/default"/>
    <dgm:cxn modelId="{24928330-C524-4882-8796-DF827FD56C27}" srcId="{DEBE54A1-169F-4F5C-8814-12A500A7F7D4}" destId="{96674897-AC33-4486-A503-799D0F3B2C7A}" srcOrd="3" destOrd="0" parTransId="{98FAF5E7-FB8B-4937-80AF-A39C42054C12}" sibTransId="{8B78CA08-0FC3-444A-B86B-511E63ADDAF1}"/>
    <dgm:cxn modelId="{64679738-73A4-40E8-9607-ED25B2B1C80B}" srcId="{DEBE54A1-169F-4F5C-8814-12A500A7F7D4}" destId="{6E80B4DA-025F-48AC-8D81-B1030BEED4F5}" srcOrd="7" destOrd="0" parTransId="{F5267DF0-F234-4C6A-AF65-95E0AB34F86C}" sibTransId="{CCF74E79-9847-418D-828B-8206834D9D50}"/>
    <dgm:cxn modelId="{D8668A3C-2B7F-434C-80A3-22DE99DF24D7}" srcId="{DEBE54A1-169F-4F5C-8814-12A500A7F7D4}" destId="{DF4FB067-E7AF-4915-81AB-748C65346D0C}" srcOrd="2" destOrd="0" parTransId="{4E687CE2-25C2-4A34-A077-18952B7DAC8E}" sibTransId="{FEBA0422-7D13-4EFE-A783-57F4B3DDEFBD}"/>
    <dgm:cxn modelId="{42D79C46-8F18-4DD3-9D07-66AB6F07551F}" type="presOf" srcId="{E0AD213E-398C-4E61-B1EF-27E261E32629}" destId="{5D2468F7-0008-47A2-94F6-E54018E1C64E}" srcOrd="0" destOrd="0" presId="urn:microsoft.com/office/officeart/2005/8/layout/default"/>
    <dgm:cxn modelId="{EA93F666-24B5-42C1-869A-B9009D832C3C}" type="presOf" srcId="{AEBD1E3A-A687-410A-87C8-AC1D9D2A0E5E}" destId="{7D1628BA-C874-41B5-8E2F-2AFB6CF7A388}" srcOrd="0" destOrd="0" presId="urn:microsoft.com/office/officeart/2005/8/layout/default"/>
    <dgm:cxn modelId="{6E72A467-005A-46D0-9F46-D81CDEF5DF37}" type="presOf" srcId="{DF4FB067-E7AF-4915-81AB-748C65346D0C}" destId="{9F5B4178-11D1-473E-818B-77F61E8F548A}" srcOrd="0" destOrd="0" presId="urn:microsoft.com/office/officeart/2005/8/layout/default"/>
    <dgm:cxn modelId="{4C84704B-FEA9-40F1-950B-171CB7DC21F1}" srcId="{DEBE54A1-169F-4F5C-8814-12A500A7F7D4}" destId="{AEBD1E3A-A687-410A-87C8-AC1D9D2A0E5E}" srcOrd="4" destOrd="0" parTransId="{579701BA-FBEB-437C-8C6F-6D3306A137A1}" sibTransId="{B7CAE4AD-C102-4703-8AC2-205A71AC638B}"/>
    <dgm:cxn modelId="{EDEBC86B-364F-4CF1-872F-9CA6EF091F79}" type="presOf" srcId="{DEBE54A1-169F-4F5C-8814-12A500A7F7D4}" destId="{AEECCDB0-4F38-4D14-9AAF-9FD718A5F558}" srcOrd="0" destOrd="0" presId="urn:microsoft.com/office/officeart/2005/8/layout/default"/>
    <dgm:cxn modelId="{0AC5B052-3516-4ACE-8E79-D170972B71EC}" type="presOf" srcId="{710D2754-ED1D-41E3-8060-D0D9FB23111A}" destId="{8A4A2BDA-62B5-4717-935B-31795519A70C}" srcOrd="0" destOrd="0" presId="urn:microsoft.com/office/officeart/2005/8/layout/default"/>
    <dgm:cxn modelId="{A277EA74-33E1-452C-BE24-EE5112900F15}" srcId="{DEBE54A1-169F-4F5C-8814-12A500A7F7D4}" destId="{05B03AC3-8270-4490-8194-D55FD40F9669}" srcOrd="6" destOrd="0" parTransId="{F182454C-C03D-4CB1-AC95-A7D292C43F1E}" sibTransId="{9413893D-728E-4867-AC10-D5DA7450D790}"/>
    <dgm:cxn modelId="{571A6375-A3D6-4486-BAC7-5F3514D52EC3}" srcId="{DEBE54A1-169F-4F5C-8814-12A500A7F7D4}" destId="{9951C9C5-2932-41D6-90AD-87EB212B7E37}" srcOrd="11" destOrd="0" parTransId="{09A1C16D-2BB4-4400-8AD3-693486361A7A}" sibTransId="{47BC2F2C-46FF-4D41-9439-7D496864B79A}"/>
    <dgm:cxn modelId="{CB2F4785-4834-40A2-A4B4-8532B6D30488}" srcId="{DEBE54A1-169F-4F5C-8814-12A500A7F7D4}" destId="{E0AD213E-398C-4E61-B1EF-27E261E32629}" srcOrd="8" destOrd="0" parTransId="{F3FE47F5-4697-4387-8A3B-9136C1DAFF26}" sibTransId="{F8B7D828-BB44-42F1-BDEF-D670C1311365}"/>
    <dgm:cxn modelId="{E58BDF89-1FA8-4703-B034-7DBD35F3C997}" type="presOf" srcId="{6E80B4DA-025F-48AC-8D81-B1030BEED4F5}" destId="{8D87D2B1-8665-4023-8D0F-DB5F622E6438}" srcOrd="0" destOrd="0" presId="urn:microsoft.com/office/officeart/2005/8/layout/default"/>
    <dgm:cxn modelId="{D4B92993-B2F3-49C7-8607-926DA5B1183A}" srcId="{DEBE54A1-169F-4F5C-8814-12A500A7F7D4}" destId="{710D2754-ED1D-41E3-8060-D0D9FB23111A}" srcOrd="1" destOrd="0" parTransId="{D00016CC-F6A7-41FF-98FB-5A300C3F61D7}" sibTransId="{905B11C1-3543-4008-89B6-F0F6F185CF9F}"/>
    <dgm:cxn modelId="{5588A2A5-72A9-43CC-B7EE-1C0C172BB9A4}" type="presOf" srcId="{96674897-AC33-4486-A503-799D0F3B2C7A}" destId="{B9385B25-C799-43B1-AD71-D6E51EC9FB65}" srcOrd="0" destOrd="0" presId="urn:microsoft.com/office/officeart/2005/8/layout/default"/>
    <dgm:cxn modelId="{3490CFAD-72FE-4534-BDC5-7779A453389D}" srcId="{DEBE54A1-169F-4F5C-8814-12A500A7F7D4}" destId="{B20451D5-0909-4476-B732-4F11E0058E59}" srcOrd="10" destOrd="0" parTransId="{4DAD7E2E-0ACB-4BBD-A8C3-A1CDFB97C1E9}" sibTransId="{BABC8A1D-4854-4616-A8E0-546595F74F92}"/>
    <dgm:cxn modelId="{5DEEA8B8-BC41-432C-B30C-045C6385F958}" srcId="{DEBE54A1-169F-4F5C-8814-12A500A7F7D4}" destId="{547581F1-4662-4994-B78C-36396DFC11A2}" srcOrd="9" destOrd="0" parTransId="{ADAF8C66-3816-4687-B778-0ED5F84C575F}" sibTransId="{752E7E1A-64BD-4B78-8C34-983037578375}"/>
    <dgm:cxn modelId="{1C030DB9-3341-4E2C-AF73-AB2D79C33DA7}" type="presOf" srcId="{F534855A-028D-4A99-BB64-035F759A98B0}" destId="{B5355808-1562-4A87-8D6A-DA76091E536E}" srcOrd="0" destOrd="0" presId="urn:microsoft.com/office/officeart/2005/8/layout/default"/>
    <dgm:cxn modelId="{EF0001BF-54FF-4E10-8030-848701291B40}" type="presOf" srcId="{547581F1-4662-4994-B78C-36396DFC11A2}" destId="{AE303940-D26B-46CE-B345-DA10AAD50269}" srcOrd="0" destOrd="0" presId="urn:microsoft.com/office/officeart/2005/8/layout/default"/>
    <dgm:cxn modelId="{9ABD76C9-93FC-4A13-9688-10137B623801}" type="presOf" srcId="{0E513995-44C7-4ABA-BEEE-EEB0AA007500}" destId="{A8DA2AF0-FA48-4592-954B-0E957742CC33}" srcOrd="0" destOrd="0" presId="urn:microsoft.com/office/officeart/2005/8/layout/default"/>
    <dgm:cxn modelId="{7BD3C6D3-2749-499C-95F3-FC16228D55CB}" type="presOf" srcId="{B20451D5-0909-4476-B732-4F11E0058E59}" destId="{15494767-A952-407C-BD9F-1932EE8438F9}" srcOrd="0" destOrd="0" presId="urn:microsoft.com/office/officeart/2005/8/layout/default"/>
    <dgm:cxn modelId="{781206DC-7124-4213-A5E9-41B10F017358}" srcId="{DEBE54A1-169F-4F5C-8814-12A500A7F7D4}" destId="{F534855A-028D-4A99-BB64-035F759A98B0}" srcOrd="0" destOrd="0" parTransId="{8001B501-D7F2-4440-B2C1-D6DBD2A186D4}" sibTransId="{46A388F6-A0D8-4B7F-8FFA-DD9DD4DEA6A0}"/>
    <dgm:cxn modelId="{A4A483FC-73CB-40E8-A0EE-2B5589615846}" type="presOf" srcId="{05B03AC3-8270-4490-8194-D55FD40F9669}" destId="{46AF2223-703B-46F0-9360-88F670220C6A}" srcOrd="0" destOrd="0" presId="urn:microsoft.com/office/officeart/2005/8/layout/default"/>
    <dgm:cxn modelId="{10039350-9C38-486D-B67A-FD8401976D25}" type="presParOf" srcId="{AEECCDB0-4F38-4D14-9AAF-9FD718A5F558}" destId="{B5355808-1562-4A87-8D6A-DA76091E536E}" srcOrd="0" destOrd="0" presId="urn:microsoft.com/office/officeart/2005/8/layout/default"/>
    <dgm:cxn modelId="{A520A3DE-4FE7-4128-8AE8-BF22586979F9}" type="presParOf" srcId="{AEECCDB0-4F38-4D14-9AAF-9FD718A5F558}" destId="{85967A9D-9FB7-4C24-8695-5967F8DC4278}" srcOrd="1" destOrd="0" presId="urn:microsoft.com/office/officeart/2005/8/layout/default"/>
    <dgm:cxn modelId="{C07AD479-2B4E-4384-8CEC-2A263E8AAB6F}" type="presParOf" srcId="{AEECCDB0-4F38-4D14-9AAF-9FD718A5F558}" destId="{8A4A2BDA-62B5-4717-935B-31795519A70C}" srcOrd="2" destOrd="0" presId="urn:microsoft.com/office/officeart/2005/8/layout/default"/>
    <dgm:cxn modelId="{C6AD2905-5089-4D0C-8D6F-24DC74DC708E}" type="presParOf" srcId="{AEECCDB0-4F38-4D14-9AAF-9FD718A5F558}" destId="{26806F0E-7B01-4C73-A184-1B859EDA9E24}" srcOrd="3" destOrd="0" presId="urn:microsoft.com/office/officeart/2005/8/layout/default"/>
    <dgm:cxn modelId="{B86600D4-BF24-429C-BE6D-FD305951FF3C}" type="presParOf" srcId="{AEECCDB0-4F38-4D14-9AAF-9FD718A5F558}" destId="{9F5B4178-11D1-473E-818B-77F61E8F548A}" srcOrd="4" destOrd="0" presId="urn:microsoft.com/office/officeart/2005/8/layout/default"/>
    <dgm:cxn modelId="{6E79DAD6-434C-42B3-9E14-F3AA6DC3D5A2}" type="presParOf" srcId="{AEECCDB0-4F38-4D14-9AAF-9FD718A5F558}" destId="{88F4BE36-D01C-46EF-A898-5E277B12C3D4}" srcOrd="5" destOrd="0" presId="urn:microsoft.com/office/officeart/2005/8/layout/default"/>
    <dgm:cxn modelId="{EE6D36EF-C6F8-4CB4-8F73-F73F9A80722A}" type="presParOf" srcId="{AEECCDB0-4F38-4D14-9AAF-9FD718A5F558}" destId="{B9385B25-C799-43B1-AD71-D6E51EC9FB65}" srcOrd="6" destOrd="0" presId="urn:microsoft.com/office/officeart/2005/8/layout/default"/>
    <dgm:cxn modelId="{5263669A-9504-4631-B8A7-42AC8FAB3F7D}" type="presParOf" srcId="{AEECCDB0-4F38-4D14-9AAF-9FD718A5F558}" destId="{58F8C2EF-F63E-4B76-891E-8E3F7019D042}" srcOrd="7" destOrd="0" presId="urn:microsoft.com/office/officeart/2005/8/layout/default"/>
    <dgm:cxn modelId="{B0D8EB55-2255-43E0-97B9-6A7F56CC66AD}" type="presParOf" srcId="{AEECCDB0-4F38-4D14-9AAF-9FD718A5F558}" destId="{7D1628BA-C874-41B5-8E2F-2AFB6CF7A388}" srcOrd="8" destOrd="0" presId="urn:microsoft.com/office/officeart/2005/8/layout/default"/>
    <dgm:cxn modelId="{8339C20C-C47B-405A-B5EE-2D13687D0355}" type="presParOf" srcId="{AEECCDB0-4F38-4D14-9AAF-9FD718A5F558}" destId="{51164AC9-6586-4965-9626-228925A1D825}" srcOrd="9" destOrd="0" presId="urn:microsoft.com/office/officeart/2005/8/layout/default"/>
    <dgm:cxn modelId="{191E66CB-99F8-480B-AF54-FF88307028C9}" type="presParOf" srcId="{AEECCDB0-4F38-4D14-9AAF-9FD718A5F558}" destId="{A8DA2AF0-FA48-4592-954B-0E957742CC33}" srcOrd="10" destOrd="0" presId="urn:microsoft.com/office/officeart/2005/8/layout/default"/>
    <dgm:cxn modelId="{2B968CAD-BCD1-45AF-8CC2-DF9B4786664D}" type="presParOf" srcId="{AEECCDB0-4F38-4D14-9AAF-9FD718A5F558}" destId="{D2291D38-4960-42F1-B546-4670AFCB4099}" srcOrd="11" destOrd="0" presId="urn:microsoft.com/office/officeart/2005/8/layout/default"/>
    <dgm:cxn modelId="{24D156DF-11F7-4165-BC68-FF8E8CBB3DB3}" type="presParOf" srcId="{AEECCDB0-4F38-4D14-9AAF-9FD718A5F558}" destId="{46AF2223-703B-46F0-9360-88F670220C6A}" srcOrd="12" destOrd="0" presId="urn:microsoft.com/office/officeart/2005/8/layout/default"/>
    <dgm:cxn modelId="{02740C88-4962-4CCE-B435-E16D40FEA398}" type="presParOf" srcId="{AEECCDB0-4F38-4D14-9AAF-9FD718A5F558}" destId="{0DF3C693-B09F-4570-B82D-D15F953D0F0A}" srcOrd="13" destOrd="0" presId="urn:microsoft.com/office/officeart/2005/8/layout/default"/>
    <dgm:cxn modelId="{EFA0CBCA-F1D1-4469-9493-2DF207130FBD}" type="presParOf" srcId="{AEECCDB0-4F38-4D14-9AAF-9FD718A5F558}" destId="{8D87D2B1-8665-4023-8D0F-DB5F622E6438}" srcOrd="14" destOrd="0" presId="urn:microsoft.com/office/officeart/2005/8/layout/default"/>
    <dgm:cxn modelId="{341739B8-B0D0-441F-A5A7-CD4BC91EA61D}" type="presParOf" srcId="{AEECCDB0-4F38-4D14-9AAF-9FD718A5F558}" destId="{E31256AD-2A0F-44A0-BCA2-48347AB70ECB}" srcOrd="15" destOrd="0" presId="urn:microsoft.com/office/officeart/2005/8/layout/default"/>
    <dgm:cxn modelId="{40DBEAA9-5F03-41BD-9F19-BF369936A68D}" type="presParOf" srcId="{AEECCDB0-4F38-4D14-9AAF-9FD718A5F558}" destId="{5D2468F7-0008-47A2-94F6-E54018E1C64E}" srcOrd="16" destOrd="0" presId="urn:microsoft.com/office/officeart/2005/8/layout/default"/>
    <dgm:cxn modelId="{9C4A84A1-A57B-4768-85C1-42E21E5E6D96}" type="presParOf" srcId="{AEECCDB0-4F38-4D14-9AAF-9FD718A5F558}" destId="{8D80BE84-223F-4CC5-94A7-CF8A387E59FE}" srcOrd="17" destOrd="0" presId="urn:microsoft.com/office/officeart/2005/8/layout/default"/>
    <dgm:cxn modelId="{C0D623C6-227A-4393-9777-0193DFF1CF13}" type="presParOf" srcId="{AEECCDB0-4F38-4D14-9AAF-9FD718A5F558}" destId="{AE303940-D26B-46CE-B345-DA10AAD50269}" srcOrd="18" destOrd="0" presId="urn:microsoft.com/office/officeart/2005/8/layout/default"/>
    <dgm:cxn modelId="{D9431B9A-ABF0-4756-8E9B-AF997D1151D1}" type="presParOf" srcId="{AEECCDB0-4F38-4D14-9AAF-9FD718A5F558}" destId="{35A432C3-2434-4004-B614-C89CB7F65628}" srcOrd="19" destOrd="0" presId="urn:microsoft.com/office/officeart/2005/8/layout/default"/>
    <dgm:cxn modelId="{9A5C83A4-09E8-4D31-9217-48A0B2A70D5C}" type="presParOf" srcId="{AEECCDB0-4F38-4D14-9AAF-9FD718A5F558}" destId="{15494767-A952-407C-BD9F-1932EE8438F9}" srcOrd="20" destOrd="0" presId="urn:microsoft.com/office/officeart/2005/8/layout/default"/>
    <dgm:cxn modelId="{84EE5F0E-52F4-4401-A444-2BACADDBF5F9}" type="presParOf" srcId="{AEECCDB0-4F38-4D14-9AAF-9FD718A5F558}" destId="{23B660B5-F491-42BD-B0F1-93A5C51BA564}" srcOrd="21" destOrd="0" presId="urn:microsoft.com/office/officeart/2005/8/layout/default"/>
    <dgm:cxn modelId="{427F8C9A-A8C5-4654-9862-FC4064FF0387}" type="presParOf" srcId="{AEECCDB0-4F38-4D14-9AAF-9FD718A5F558}" destId="{997D57F4-588D-4C09-84B5-9B4453FF00D7}"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B3149C-689B-4DF2-9F1F-D64300E0FA62}"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ADD99B1E-A56F-4BCC-9E89-59A4A69FC708}">
      <dgm:prSet phldrT="[Text]"/>
      <dgm:spPr>
        <a:solidFill>
          <a:schemeClr val="tx1">
            <a:alpha val="50000"/>
          </a:schemeClr>
        </a:solidFill>
      </dgm:spPr>
      <dgm:t>
        <a:bodyPr/>
        <a:lstStyle/>
        <a:p>
          <a:r>
            <a:rPr lang="en-GB" dirty="0"/>
            <a:t>Spaces: Interactions &amp; Participation</a:t>
          </a:r>
        </a:p>
      </dgm:t>
    </dgm:pt>
    <dgm:pt modelId="{2E9C6FFE-E6AB-4699-B4E3-447F47AB537F}" type="parTrans" cxnId="{BB9DB4F8-D1CC-4C78-9DD4-1752990FFEC3}">
      <dgm:prSet/>
      <dgm:spPr/>
      <dgm:t>
        <a:bodyPr/>
        <a:lstStyle/>
        <a:p>
          <a:endParaRPr lang="en-GB"/>
        </a:p>
      </dgm:t>
    </dgm:pt>
    <dgm:pt modelId="{583A23CD-E038-4CE9-A07E-DB12BFBA5C34}" type="sibTrans" cxnId="{BB9DB4F8-D1CC-4C78-9DD4-1752990FFEC3}">
      <dgm:prSet/>
      <dgm:spPr/>
      <dgm:t>
        <a:bodyPr/>
        <a:lstStyle/>
        <a:p>
          <a:endParaRPr lang="en-GB"/>
        </a:p>
      </dgm:t>
    </dgm:pt>
    <dgm:pt modelId="{FAF05FC5-E3A9-4F5A-BFD9-C7E1CA10E117}">
      <dgm:prSet phldrT="[Text]" custT="1"/>
      <dgm:spPr/>
      <dgm:t>
        <a:bodyPr/>
        <a:lstStyle/>
        <a:p>
          <a:r>
            <a:rPr lang="en-GB" sz="1400" b="1" dirty="0"/>
            <a:t>Identity (Affinity) Groups</a:t>
          </a:r>
        </a:p>
      </dgm:t>
    </dgm:pt>
    <dgm:pt modelId="{29B8A114-5242-4858-BDB4-51CD570F3C24}" type="parTrans" cxnId="{AB3879BF-84E2-44C7-B953-95BFBA21B0B6}">
      <dgm:prSet/>
      <dgm:spPr/>
      <dgm:t>
        <a:bodyPr/>
        <a:lstStyle/>
        <a:p>
          <a:endParaRPr lang="en-GB"/>
        </a:p>
      </dgm:t>
    </dgm:pt>
    <dgm:pt modelId="{3F6592A6-07E1-4B1C-81B8-BAC093D9E9C1}" type="sibTrans" cxnId="{AB3879BF-84E2-44C7-B953-95BFBA21B0B6}">
      <dgm:prSet/>
      <dgm:spPr/>
      <dgm:t>
        <a:bodyPr/>
        <a:lstStyle/>
        <a:p>
          <a:endParaRPr lang="en-GB"/>
        </a:p>
      </dgm:t>
    </dgm:pt>
    <dgm:pt modelId="{A00AD351-C359-4384-8CCC-ABE9E17D6092}">
      <dgm:prSet phldrT="[Text]"/>
      <dgm:spPr/>
      <dgm:t>
        <a:bodyPr/>
        <a:lstStyle/>
        <a:p>
          <a:r>
            <a:rPr lang="en-GB" dirty="0"/>
            <a:t>Social Media Groups</a:t>
          </a:r>
        </a:p>
      </dgm:t>
    </dgm:pt>
    <dgm:pt modelId="{D4200DD7-9DFC-4723-B383-955784F7E5B0}" type="parTrans" cxnId="{FB3D64E7-4831-4B96-A3A4-CE7396842274}">
      <dgm:prSet/>
      <dgm:spPr/>
      <dgm:t>
        <a:bodyPr/>
        <a:lstStyle/>
        <a:p>
          <a:endParaRPr lang="en-GB"/>
        </a:p>
      </dgm:t>
    </dgm:pt>
    <dgm:pt modelId="{027055F8-5F78-4C92-A346-68645E3300E6}" type="sibTrans" cxnId="{FB3D64E7-4831-4B96-A3A4-CE7396842274}">
      <dgm:prSet/>
      <dgm:spPr/>
      <dgm:t>
        <a:bodyPr/>
        <a:lstStyle/>
        <a:p>
          <a:endParaRPr lang="en-GB"/>
        </a:p>
      </dgm:t>
    </dgm:pt>
    <dgm:pt modelId="{3AC2A40D-0AF1-4BAB-B52C-357866E82BE2}">
      <dgm:prSet/>
      <dgm:spPr/>
      <dgm:t>
        <a:bodyPr/>
        <a:lstStyle/>
        <a:p>
          <a:r>
            <a:rPr lang="en-GB" dirty="0"/>
            <a:t>Interest Groups</a:t>
          </a:r>
        </a:p>
      </dgm:t>
    </dgm:pt>
    <dgm:pt modelId="{C5C128DA-4B4D-4F6F-A962-BC4F154AEC82}" type="parTrans" cxnId="{469BDCFF-71DC-4B58-94DB-68983B208C71}">
      <dgm:prSet/>
      <dgm:spPr/>
      <dgm:t>
        <a:bodyPr/>
        <a:lstStyle/>
        <a:p>
          <a:endParaRPr lang="en-GB"/>
        </a:p>
      </dgm:t>
    </dgm:pt>
    <dgm:pt modelId="{12522F87-63EA-474E-BBF7-82328644B71D}" type="sibTrans" cxnId="{469BDCFF-71DC-4B58-94DB-68983B208C71}">
      <dgm:prSet/>
      <dgm:spPr/>
      <dgm:t>
        <a:bodyPr/>
        <a:lstStyle/>
        <a:p>
          <a:endParaRPr lang="en-GB"/>
        </a:p>
      </dgm:t>
    </dgm:pt>
    <dgm:pt modelId="{208891CB-A609-4E22-860F-77E7A1E7C0CB}">
      <dgm:prSet/>
      <dgm:spPr/>
      <dgm:t>
        <a:bodyPr/>
        <a:lstStyle/>
        <a:p>
          <a:r>
            <a:rPr lang="en-GB" dirty="0"/>
            <a:t>Social Groups</a:t>
          </a:r>
        </a:p>
      </dgm:t>
    </dgm:pt>
    <dgm:pt modelId="{4DFFD393-3C12-481B-A6D2-E4FEA55B353A}" type="parTrans" cxnId="{87354F79-F41D-4DC8-BA05-82A86CAB5BE8}">
      <dgm:prSet/>
      <dgm:spPr/>
      <dgm:t>
        <a:bodyPr/>
        <a:lstStyle/>
        <a:p>
          <a:endParaRPr lang="en-GB"/>
        </a:p>
      </dgm:t>
    </dgm:pt>
    <dgm:pt modelId="{7B406196-AD59-44BC-94D5-479529E67CD1}" type="sibTrans" cxnId="{87354F79-F41D-4DC8-BA05-82A86CAB5BE8}">
      <dgm:prSet/>
      <dgm:spPr/>
      <dgm:t>
        <a:bodyPr/>
        <a:lstStyle/>
        <a:p>
          <a:endParaRPr lang="en-GB"/>
        </a:p>
      </dgm:t>
    </dgm:pt>
    <dgm:pt modelId="{25D195E9-8B2E-41FE-8CDE-C77FA535348A}">
      <dgm:prSet/>
      <dgm:spPr/>
      <dgm:t>
        <a:bodyPr/>
        <a:lstStyle/>
        <a:p>
          <a:r>
            <a:rPr lang="en-GB" dirty="0"/>
            <a:t>Extended Family</a:t>
          </a:r>
        </a:p>
      </dgm:t>
    </dgm:pt>
    <dgm:pt modelId="{58303B8A-7B4D-4172-848C-D2F0E1046A38}" type="parTrans" cxnId="{4E4725E8-1C2B-48D8-A4B6-CF8C10B306D7}">
      <dgm:prSet/>
      <dgm:spPr/>
      <dgm:t>
        <a:bodyPr/>
        <a:lstStyle/>
        <a:p>
          <a:endParaRPr lang="en-GB"/>
        </a:p>
      </dgm:t>
    </dgm:pt>
    <dgm:pt modelId="{2DF45F1A-C650-47A4-ACFC-BD1CC3BCE3B5}" type="sibTrans" cxnId="{4E4725E8-1C2B-48D8-A4B6-CF8C10B306D7}">
      <dgm:prSet/>
      <dgm:spPr/>
      <dgm:t>
        <a:bodyPr/>
        <a:lstStyle/>
        <a:p>
          <a:endParaRPr lang="en-GB"/>
        </a:p>
      </dgm:t>
    </dgm:pt>
    <dgm:pt modelId="{3005C11C-12E8-4B68-BC71-C6D1CC9A79AB}">
      <dgm:prSet/>
      <dgm:spPr/>
      <dgm:t>
        <a:bodyPr/>
        <a:lstStyle/>
        <a:p>
          <a:r>
            <a:rPr lang="en-GB" dirty="0"/>
            <a:t>Religious / Spiritual Groups</a:t>
          </a:r>
        </a:p>
      </dgm:t>
    </dgm:pt>
    <dgm:pt modelId="{96520949-EE66-42FB-9260-9C927DACA16A}" type="parTrans" cxnId="{58711574-592E-4471-9C6A-F0A8554ACB6C}">
      <dgm:prSet/>
      <dgm:spPr/>
      <dgm:t>
        <a:bodyPr/>
        <a:lstStyle/>
        <a:p>
          <a:endParaRPr lang="en-GB"/>
        </a:p>
      </dgm:t>
    </dgm:pt>
    <dgm:pt modelId="{C80194F9-426A-4E51-A900-B9B549A66ED0}" type="sibTrans" cxnId="{58711574-592E-4471-9C6A-F0A8554ACB6C}">
      <dgm:prSet/>
      <dgm:spPr/>
      <dgm:t>
        <a:bodyPr/>
        <a:lstStyle/>
        <a:p>
          <a:endParaRPr lang="en-GB"/>
        </a:p>
      </dgm:t>
    </dgm:pt>
    <dgm:pt modelId="{E1F895EB-69AF-4857-80E4-B23AF0FE6507}">
      <dgm:prSet/>
      <dgm:spPr/>
      <dgm:t>
        <a:bodyPr/>
        <a:lstStyle/>
        <a:p>
          <a:endParaRPr lang="en-GB"/>
        </a:p>
      </dgm:t>
    </dgm:pt>
    <dgm:pt modelId="{3BA0E8B1-8EEC-4977-BDCF-A8231EC8BA56}" type="parTrans" cxnId="{9FF0B6A4-0C67-4A06-88C0-705D2CE1FB0F}">
      <dgm:prSet/>
      <dgm:spPr/>
      <dgm:t>
        <a:bodyPr/>
        <a:lstStyle/>
        <a:p>
          <a:endParaRPr lang="en-GB"/>
        </a:p>
      </dgm:t>
    </dgm:pt>
    <dgm:pt modelId="{8F40D02B-E22C-41CE-9B1C-CD8C192F3496}" type="sibTrans" cxnId="{9FF0B6A4-0C67-4A06-88C0-705D2CE1FB0F}">
      <dgm:prSet/>
      <dgm:spPr/>
      <dgm:t>
        <a:bodyPr/>
        <a:lstStyle/>
        <a:p>
          <a:endParaRPr lang="en-GB"/>
        </a:p>
      </dgm:t>
    </dgm:pt>
    <dgm:pt modelId="{7B245788-9F7F-4069-B634-8961B7ACB861}">
      <dgm:prSet/>
      <dgm:spPr/>
      <dgm:t>
        <a:bodyPr/>
        <a:lstStyle/>
        <a:p>
          <a:r>
            <a:rPr lang="en-GB" dirty="0"/>
            <a:t>Heritage</a:t>
          </a:r>
        </a:p>
        <a:p>
          <a:r>
            <a:rPr lang="en-GB" dirty="0"/>
            <a:t>(Immersion)</a:t>
          </a:r>
        </a:p>
      </dgm:t>
    </dgm:pt>
    <dgm:pt modelId="{EC49B4EC-72E6-4A90-9C20-5A78ECB6B68A}" type="parTrans" cxnId="{2210F0B7-CA7A-452F-A004-1F487200B98E}">
      <dgm:prSet/>
      <dgm:spPr/>
      <dgm:t>
        <a:bodyPr/>
        <a:lstStyle/>
        <a:p>
          <a:endParaRPr lang="en-GB"/>
        </a:p>
      </dgm:t>
    </dgm:pt>
    <dgm:pt modelId="{A42ED27F-99F2-4266-BC75-02F2CE55E241}" type="sibTrans" cxnId="{2210F0B7-CA7A-452F-A004-1F487200B98E}">
      <dgm:prSet/>
      <dgm:spPr/>
      <dgm:t>
        <a:bodyPr/>
        <a:lstStyle/>
        <a:p>
          <a:endParaRPr lang="en-GB"/>
        </a:p>
      </dgm:t>
    </dgm:pt>
    <dgm:pt modelId="{62F604BE-9D9F-4534-B40D-B04798AF57DE}">
      <dgm:prSet/>
      <dgm:spPr/>
      <dgm:t>
        <a:bodyPr/>
        <a:lstStyle/>
        <a:p>
          <a:r>
            <a:rPr lang="en-GB" dirty="0"/>
            <a:t>Community Groups</a:t>
          </a:r>
        </a:p>
      </dgm:t>
    </dgm:pt>
    <dgm:pt modelId="{5EADD521-4C97-40BA-A62D-0BEC16D3938D}" type="parTrans" cxnId="{C8FB91C5-A0B7-4CC4-8FE2-7AF8D2A62B87}">
      <dgm:prSet/>
      <dgm:spPr/>
      <dgm:t>
        <a:bodyPr/>
        <a:lstStyle/>
        <a:p>
          <a:endParaRPr lang="en-GB"/>
        </a:p>
      </dgm:t>
    </dgm:pt>
    <dgm:pt modelId="{E89C8533-7D7E-4CC8-9A2F-C13B4997CDC8}" type="sibTrans" cxnId="{C8FB91C5-A0B7-4CC4-8FE2-7AF8D2A62B87}">
      <dgm:prSet/>
      <dgm:spPr/>
      <dgm:t>
        <a:bodyPr/>
        <a:lstStyle/>
        <a:p>
          <a:endParaRPr lang="en-GB"/>
        </a:p>
      </dgm:t>
    </dgm:pt>
    <dgm:pt modelId="{39B6434F-9C70-44B5-BD45-B237BB2E0570}">
      <dgm:prSet/>
      <dgm:spPr/>
      <dgm:t>
        <a:bodyPr/>
        <a:lstStyle/>
        <a:p>
          <a:r>
            <a:rPr lang="en-GB" dirty="0"/>
            <a:t>Government Institutions</a:t>
          </a:r>
        </a:p>
      </dgm:t>
    </dgm:pt>
    <dgm:pt modelId="{2C24A1BF-B5E7-40D5-A466-7C04DFFB8696}" type="parTrans" cxnId="{6B2F277C-D7DF-4ED1-A094-2135C1CF0F57}">
      <dgm:prSet/>
      <dgm:spPr/>
      <dgm:t>
        <a:bodyPr/>
        <a:lstStyle/>
        <a:p>
          <a:endParaRPr lang="en-GB"/>
        </a:p>
      </dgm:t>
    </dgm:pt>
    <dgm:pt modelId="{117D5F66-31D9-4429-9544-D9785CCEC041}" type="sibTrans" cxnId="{6B2F277C-D7DF-4ED1-A094-2135C1CF0F57}">
      <dgm:prSet/>
      <dgm:spPr/>
      <dgm:t>
        <a:bodyPr/>
        <a:lstStyle/>
        <a:p>
          <a:endParaRPr lang="en-GB"/>
        </a:p>
      </dgm:t>
    </dgm:pt>
    <dgm:pt modelId="{C71F53CD-72BD-4EE5-9A5A-40A6A2D0441A}">
      <dgm:prSet/>
      <dgm:spPr/>
      <dgm:t>
        <a:bodyPr/>
        <a:lstStyle/>
        <a:p>
          <a:r>
            <a:rPr lang="en-GB" dirty="0"/>
            <a:t>Family</a:t>
          </a:r>
        </a:p>
      </dgm:t>
    </dgm:pt>
    <dgm:pt modelId="{4B3C2D35-03DB-46A5-97D8-B52CC749FAB3}" type="parTrans" cxnId="{28DB47ED-86DD-455D-A7FD-2810C73AB16B}">
      <dgm:prSet/>
      <dgm:spPr/>
      <dgm:t>
        <a:bodyPr/>
        <a:lstStyle/>
        <a:p>
          <a:endParaRPr lang="en-GB"/>
        </a:p>
      </dgm:t>
    </dgm:pt>
    <dgm:pt modelId="{0280FDC2-E42D-45E8-990D-45A20F720D12}" type="sibTrans" cxnId="{28DB47ED-86DD-455D-A7FD-2810C73AB16B}">
      <dgm:prSet/>
      <dgm:spPr/>
      <dgm:t>
        <a:bodyPr/>
        <a:lstStyle/>
        <a:p>
          <a:endParaRPr lang="en-GB"/>
        </a:p>
      </dgm:t>
    </dgm:pt>
    <dgm:pt modelId="{38B4AD4C-E523-466D-88A3-AF4BEB389158}">
      <dgm:prSet custT="1"/>
      <dgm:spPr>
        <a:solidFill>
          <a:srgbClr val="4472C4">
            <a:alpha val="50000"/>
            <a:hueOff val="0"/>
            <a:satOff val="0"/>
            <a:lumOff val="0"/>
            <a:alphaOff val="0"/>
          </a:srgbClr>
        </a:solidFill>
        <a:ln w="12700" cap="flat" cmpd="sng" algn="ctr">
          <a:solidFill>
            <a:prstClr val="white">
              <a:hueOff val="0"/>
              <a:satOff val="0"/>
              <a:lumOff val="0"/>
              <a:alphaOff val="0"/>
            </a:prstClr>
          </a:solidFill>
          <a:prstDash val="solid"/>
          <a:miter lim="800000"/>
        </a:ln>
        <a:effectLst/>
      </dgm:spPr>
      <dgm:t>
        <a:bodyPr spcFirstLastPara="0" vert="horz" wrap="square" lIns="17780" tIns="17780" rIns="17780" bIns="17780" numCol="1" spcCol="1270" anchor="ctr" anchorCtr="0"/>
        <a:lstStyle/>
        <a:p>
          <a:pPr marL="0" lvl="0" indent="0" algn="ctr" defTabSz="622300">
            <a:lnSpc>
              <a:spcPct val="90000"/>
            </a:lnSpc>
            <a:spcBef>
              <a:spcPct val="0"/>
            </a:spcBef>
            <a:spcAft>
              <a:spcPct val="35000"/>
            </a:spcAft>
            <a:buNone/>
          </a:pPr>
          <a:r>
            <a:rPr lang="en-GB" sz="1400" b="1" kern="1200" dirty="0">
              <a:solidFill>
                <a:prstClr val="black"/>
              </a:solidFill>
              <a:latin typeface="Calibri" panose="020F0502020204030204"/>
              <a:ea typeface="+mn-ea"/>
              <a:cs typeface="+mn-cs"/>
            </a:rPr>
            <a:t>Work</a:t>
          </a:r>
        </a:p>
      </dgm:t>
    </dgm:pt>
    <dgm:pt modelId="{189F7127-D5B9-4C2E-B731-77D54FF099A5}" type="parTrans" cxnId="{5E9745E7-FF43-487C-98C0-56431852CAD7}">
      <dgm:prSet/>
      <dgm:spPr/>
      <dgm:t>
        <a:bodyPr/>
        <a:lstStyle/>
        <a:p>
          <a:endParaRPr lang="en-GB"/>
        </a:p>
      </dgm:t>
    </dgm:pt>
    <dgm:pt modelId="{9D4AB96F-0B26-4498-BD09-A16A91F3771D}" type="sibTrans" cxnId="{5E9745E7-FF43-487C-98C0-56431852CAD7}">
      <dgm:prSet/>
      <dgm:spPr/>
      <dgm:t>
        <a:bodyPr/>
        <a:lstStyle/>
        <a:p>
          <a:endParaRPr lang="en-GB"/>
        </a:p>
      </dgm:t>
    </dgm:pt>
    <dgm:pt modelId="{63D3EC49-C4B7-48C4-ADFA-30A35A55D67E}">
      <dgm:prSet/>
      <dgm:spPr/>
      <dgm:t>
        <a:bodyPr/>
        <a:lstStyle/>
        <a:p>
          <a:r>
            <a:rPr lang="en-GB" dirty="0"/>
            <a:t>Private</a:t>
          </a:r>
        </a:p>
        <a:p>
          <a:r>
            <a:rPr lang="en-GB" dirty="0"/>
            <a:t>Orgs</a:t>
          </a:r>
        </a:p>
      </dgm:t>
    </dgm:pt>
    <dgm:pt modelId="{BAADC912-9A45-4771-A949-53C87FFD309A}" type="parTrans" cxnId="{181DE828-4341-4C9E-B561-5BD27F7BE8EB}">
      <dgm:prSet/>
      <dgm:spPr/>
      <dgm:t>
        <a:bodyPr/>
        <a:lstStyle/>
        <a:p>
          <a:endParaRPr lang="en-GB"/>
        </a:p>
      </dgm:t>
    </dgm:pt>
    <dgm:pt modelId="{B3DE564F-D261-430A-9AEE-21FD24BB46EA}" type="sibTrans" cxnId="{181DE828-4341-4C9E-B561-5BD27F7BE8EB}">
      <dgm:prSet/>
      <dgm:spPr/>
      <dgm:t>
        <a:bodyPr/>
        <a:lstStyle/>
        <a:p>
          <a:endParaRPr lang="en-GB"/>
        </a:p>
      </dgm:t>
    </dgm:pt>
    <dgm:pt modelId="{38251634-330A-4569-B7C7-09BA4B0726C6}" type="pres">
      <dgm:prSet presAssocID="{05B3149C-689B-4DF2-9F1F-D64300E0FA62}" presName="composite" presStyleCnt="0">
        <dgm:presLayoutVars>
          <dgm:chMax val="1"/>
          <dgm:dir/>
          <dgm:resizeHandles val="exact"/>
        </dgm:presLayoutVars>
      </dgm:prSet>
      <dgm:spPr/>
    </dgm:pt>
    <dgm:pt modelId="{71EF438D-F22E-40B7-9F91-000374D5BBEF}" type="pres">
      <dgm:prSet presAssocID="{05B3149C-689B-4DF2-9F1F-D64300E0FA62}" presName="radial" presStyleCnt="0">
        <dgm:presLayoutVars>
          <dgm:animLvl val="ctr"/>
        </dgm:presLayoutVars>
      </dgm:prSet>
      <dgm:spPr/>
    </dgm:pt>
    <dgm:pt modelId="{3851C75A-67A5-40AA-ABEF-B4991B14D8FC}" type="pres">
      <dgm:prSet presAssocID="{ADD99B1E-A56F-4BCC-9E89-59A4A69FC708}" presName="centerShape" presStyleLbl="vennNode1" presStyleIdx="0" presStyleCnt="13"/>
      <dgm:spPr/>
    </dgm:pt>
    <dgm:pt modelId="{7142D7EC-A3F7-4AEA-A4E7-2DEE649BA12F}" type="pres">
      <dgm:prSet presAssocID="{38B4AD4C-E523-466D-88A3-AF4BEB389158}" presName="node" presStyleLbl="vennNode1" presStyleIdx="1" presStyleCnt="13" custScaleX="113260" custScaleY="108173" custRadScaleRad="100430" custRadScaleInc="-6104">
        <dgm:presLayoutVars>
          <dgm:bulletEnabled val="1"/>
        </dgm:presLayoutVars>
      </dgm:prSet>
      <dgm:spPr>
        <a:xfrm>
          <a:off x="4170387" y="-9016"/>
          <a:ext cx="1853416" cy="1770171"/>
        </a:xfrm>
        <a:prstGeom prst="ellipse">
          <a:avLst/>
        </a:prstGeom>
      </dgm:spPr>
    </dgm:pt>
    <dgm:pt modelId="{AE9B87F9-37D5-4A62-8113-29054216E598}" type="pres">
      <dgm:prSet presAssocID="{FAF05FC5-E3A9-4F5A-BFD9-C7E1CA10E117}" presName="node" presStyleLbl="vennNode1" presStyleIdx="2" presStyleCnt="13">
        <dgm:presLayoutVars>
          <dgm:bulletEnabled val="1"/>
        </dgm:presLayoutVars>
      </dgm:prSet>
      <dgm:spPr/>
    </dgm:pt>
    <dgm:pt modelId="{F4D92DE5-BE7F-43EE-BE23-394807F2FF84}" type="pres">
      <dgm:prSet presAssocID="{63D3EC49-C4B7-48C4-ADFA-30A35A55D67E}" presName="node" presStyleLbl="vennNode1" presStyleIdx="3" presStyleCnt="13">
        <dgm:presLayoutVars>
          <dgm:bulletEnabled val="1"/>
        </dgm:presLayoutVars>
      </dgm:prSet>
      <dgm:spPr/>
    </dgm:pt>
    <dgm:pt modelId="{85F2BED6-293E-45A4-82CB-332C54134C84}" type="pres">
      <dgm:prSet presAssocID="{A00AD351-C359-4384-8CCC-ABE9E17D6092}" presName="node" presStyleLbl="vennNode1" presStyleIdx="4" presStyleCnt="13">
        <dgm:presLayoutVars>
          <dgm:bulletEnabled val="1"/>
        </dgm:presLayoutVars>
      </dgm:prSet>
      <dgm:spPr/>
    </dgm:pt>
    <dgm:pt modelId="{6B205C92-BBDA-41E1-974F-84EFA1A5B3AF}" type="pres">
      <dgm:prSet presAssocID="{3AC2A40D-0AF1-4BAB-B52C-357866E82BE2}" presName="node" presStyleLbl="vennNode1" presStyleIdx="5" presStyleCnt="13">
        <dgm:presLayoutVars>
          <dgm:bulletEnabled val="1"/>
        </dgm:presLayoutVars>
      </dgm:prSet>
      <dgm:spPr/>
    </dgm:pt>
    <dgm:pt modelId="{7663D566-01DF-455D-8AC5-6CAF995B0FA9}" type="pres">
      <dgm:prSet presAssocID="{208891CB-A609-4E22-860F-77E7A1E7C0CB}" presName="node" presStyleLbl="vennNode1" presStyleIdx="6" presStyleCnt="13">
        <dgm:presLayoutVars>
          <dgm:bulletEnabled val="1"/>
        </dgm:presLayoutVars>
      </dgm:prSet>
      <dgm:spPr/>
    </dgm:pt>
    <dgm:pt modelId="{185752C0-E8B7-4000-9C81-24332275E6AF}" type="pres">
      <dgm:prSet presAssocID="{25D195E9-8B2E-41FE-8CDE-C77FA535348A}" presName="node" presStyleLbl="vennNode1" presStyleIdx="7" presStyleCnt="13">
        <dgm:presLayoutVars>
          <dgm:bulletEnabled val="1"/>
        </dgm:presLayoutVars>
      </dgm:prSet>
      <dgm:spPr/>
    </dgm:pt>
    <dgm:pt modelId="{8CC42B56-A48B-4608-B295-3AE122C240CC}" type="pres">
      <dgm:prSet presAssocID="{3005C11C-12E8-4B68-BC71-C6D1CC9A79AB}" presName="node" presStyleLbl="vennNode1" presStyleIdx="8" presStyleCnt="13" custRadScaleRad="101016" custRadScaleInc="1275">
        <dgm:presLayoutVars>
          <dgm:bulletEnabled val="1"/>
        </dgm:presLayoutVars>
      </dgm:prSet>
      <dgm:spPr/>
    </dgm:pt>
    <dgm:pt modelId="{81D0FB68-B989-4181-8B22-686EE9B0541D}" type="pres">
      <dgm:prSet presAssocID="{62F604BE-9D9F-4534-B40D-B04798AF57DE}" presName="node" presStyleLbl="vennNode1" presStyleIdx="9" presStyleCnt="13">
        <dgm:presLayoutVars>
          <dgm:bulletEnabled val="1"/>
        </dgm:presLayoutVars>
      </dgm:prSet>
      <dgm:spPr/>
    </dgm:pt>
    <dgm:pt modelId="{4DB0217D-0B93-42F8-BF1C-CD6775DBEB50}" type="pres">
      <dgm:prSet presAssocID="{39B6434F-9C70-44B5-BD45-B237BB2E0570}" presName="node" presStyleLbl="vennNode1" presStyleIdx="10" presStyleCnt="13">
        <dgm:presLayoutVars>
          <dgm:bulletEnabled val="1"/>
        </dgm:presLayoutVars>
      </dgm:prSet>
      <dgm:spPr/>
    </dgm:pt>
    <dgm:pt modelId="{F734F1DA-F210-4377-A9BE-AA7F610976D1}" type="pres">
      <dgm:prSet presAssocID="{C71F53CD-72BD-4EE5-9A5A-40A6A2D0441A}" presName="node" presStyleLbl="vennNode1" presStyleIdx="11" presStyleCnt="13">
        <dgm:presLayoutVars>
          <dgm:bulletEnabled val="1"/>
        </dgm:presLayoutVars>
      </dgm:prSet>
      <dgm:spPr/>
    </dgm:pt>
    <dgm:pt modelId="{B8646B0E-A62A-4B96-9BD4-BE0AFAC464AD}" type="pres">
      <dgm:prSet presAssocID="{7B245788-9F7F-4069-B634-8961B7ACB861}" presName="node" presStyleLbl="vennNode1" presStyleIdx="12" presStyleCnt="13">
        <dgm:presLayoutVars>
          <dgm:bulletEnabled val="1"/>
        </dgm:presLayoutVars>
      </dgm:prSet>
      <dgm:spPr/>
    </dgm:pt>
  </dgm:ptLst>
  <dgm:cxnLst>
    <dgm:cxn modelId="{9DD57301-99BA-41BF-B081-33D2E8197DF2}" type="presOf" srcId="{A00AD351-C359-4384-8CCC-ABE9E17D6092}" destId="{85F2BED6-293E-45A4-82CB-332C54134C84}" srcOrd="0" destOrd="0" presId="urn:microsoft.com/office/officeart/2005/8/layout/radial3"/>
    <dgm:cxn modelId="{B1937105-6A08-4B44-94D2-14B780250C96}" type="presOf" srcId="{38B4AD4C-E523-466D-88A3-AF4BEB389158}" destId="{7142D7EC-A3F7-4AEA-A4E7-2DEE649BA12F}" srcOrd="0" destOrd="0" presId="urn:microsoft.com/office/officeart/2005/8/layout/radial3"/>
    <dgm:cxn modelId="{95295613-82A0-4F17-B842-DB7BC4CC493C}" type="presOf" srcId="{25D195E9-8B2E-41FE-8CDE-C77FA535348A}" destId="{185752C0-E8B7-4000-9C81-24332275E6AF}" srcOrd="0" destOrd="0" presId="urn:microsoft.com/office/officeart/2005/8/layout/radial3"/>
    <dgm:cxn modelId="{7258A228-EB67-4517-95F4-193A37A4E59B}" type="presOf" srcId="{7B245788-9F7F-4069-B634-8961B7ACB861}" destId="{B8646B0E-A62A-4B96-9BD4-BE0AFAC464AD}" srcOrd="0" destOrd="0" presId="urn:microsoft.com/office/officeart/2005/8/layout/radial3"/>
    <dgm:cxn modelId="{181DE828-4341-4C9E-B561-5BD27F7BE8EB}" srcId="{ADD99B1E-A56F-4BCC-9E89-59A4A69FC708}" destId="{63D3EC49-C4B7-48C4-ADFA-30A35A55D67E}" srcOrd="2" destOrd="0" parTransId="{BAADC912-9A45-4771-A949-53C87FFD309A}" sibTransId="{B3DE564F-D261-430A-9AEE-21FD24BB46EA}"/>
    <dgm:cxn modelId="{D7297332-2227-4B8D-B1D6-0E6B84B015AB}" type="presOf" srcId="{39B6434F-9C70-44B5-BD45-B237BB2E0570}" destId="{4DB0217D-0B93-42F8-BF1C-CD6775DBEB50}" srcOrd="0" destOrd="0" presId="urn:microsoft.com/office/officeart/2005/8/layout/radial3"/>
    <dgm:cxn modelId="{AA42CB61-7011-455A-9A17-732F9D2A0D4E}" type="presOf" srcId="{ADD99B1E-A56F-4BCC-9E89-59A4A69FC708}" destId="{3851C75A-67A5-40AA-ABEF-B4991B14D8FC}" srcOrd="0" destOrd="0" presId="urn:microsoft.com/office/officeart/2005/8/layout/radial3"/>
    <dgm:cxn modelId="{A0880443-BF90-4872-947A-B759D9C34C4B}" type="presOf" srcId="{C71F53CD-72BD-4EE5-9A5A-40A6A2D0441A}" destId="{F734F1DA-F210-4377-A9BE-AA7F610976D1}" srcOrd="0" destOrd="0" presId="urn:microsoft.com/office/officeart/2005/8/layout/radial3"/>
    <dgm:cxn modelId="{C9A84665-0CEF-49A8-A688-35D40719928C}" type="presOf" srcId="{3AC2A40D-0AF1-4BAB-B52C-357866E82BE2}" destId="{6B205C92-BBDA-41E1-974F-84EFA1A5B3AF}" srcOrd="0" destOrd="0" presId="urn:microsoft.com/office/officeart/2005/8/layout/radial3"/>
    <dgm:cxn modelId="{B9CCBC65-A374-4953-AA71-9AB56E45D189}" type="presOf" srcId="{3005C11C-12E8-4B68-BC71-C6D1CC9A79AB}" destId="{8CC42B56-A48B-4608-B295-3AE122C240CC}" srcOrd="0" destOrd="0" presId="urn:microsoft.com/office/officeart/2005/8/layout/radial3"/>
    <dgm:cxn modelId="{805F6E47-F55F-4F8A-8310-CF51065D9203}" type="presOf" srcId="{05B3149C-689B-4DF2-9F1F-D64300E0FA62}" destId="{38251634-330A-4569-B7C7-09BA4B0726C6}" srcOrd="0" destOrd="0" presId="urn:microsoft.com/office/officeart/2005/8/layout/radial3"/>
    <dgm:cxn modelId="{58711574-592E-4471-9C6A-F0A8554ACB6C}" srcId="{ADD99B1E-A56F-4BCC-9E89-59A4A69FC708}" destId="{3005C11C-12E8-4B68-BC71-C6D1CC9A79AB}" srcOrd="7" destOrd="0" parTransId="{96520949-EE66-42FB-9260-9C927DACA16A}" sibTransId="{C80194F9-426A-4E51-A900-B9B549A66ED0}"/>
    <dgm:cxn modelId="{87354F79-F41D-4DC8-BA05-82A86CAB5BE8}" srcId="{ADD99B1E-A56F-4BCC-9E89-59A4A69FC708}" destId="{208891CB-A609-4E22-860F-77E7A1E7C0CB}" srcOrd="5" destOrd="0" parTransId="{4DFFD393-3C12-481B-A6D2-E4FEA55B353A}" sibTransId="{7B406196-AD59-44BC-94D5-479529E67CD1}"/>
    <dgm:cxn modelId="{6B2F277C-D7DF-4ED1-A094-2135C1CF0F57}" srcId="{ADD99B1E-A56F-4BCC-9E89-59A4A69FC708}" destId="{39B6434F-9C70-44B5-BD45-B237BB2E0570}" srcOrd="9" destOrd="0" parTransId="{2C24A1BF-B5E7-40D5-A466-7C04DFFB8696}" sibTransId="{117D5F66-31D9-4429-9544-D9785CCEC041}"/>
    <dgm:cxn modelId="{EA72E48B-C25B-4995-8FFE-DD71341970A1}" type="presOf" srcId="{FAF05FC5-E3A9-4F5A-BFD9-C7E1CA10E117}" destId="{AE9B87F9-37D5-4A62-8113-29054216E598}" srcOrd="0" destOrd="0" presId="urn:microsoft.com/office/officeart/2005/8/layout/radial3"/>
    <dgm:cxn modelId="{0DF99AA1-F2A1-42D5-A7F0-8F59E6F64D36}" type="presOf" srcId="{208891CB-A609-4E22-860F-77E7A1E7C0CB}" destId="{7663D566-01DF-455D-8AC5-6CAF995B0FA9}" srcOrd="0" destOrd="0" presId="urn:microsoft.com/office/officeart/2005/8/layout/radial3"/>
    <dgm:cxn modelId="{9FF0B6A4-0C67-4A06-88C0-705D2CE1FB0F}" srcId="{05B3149C-689B-4DF2-9F1F-D64300E0FA62}" destId="{E1F895EB-69AF-4857-80E4-B23AF0FE6507}" srcOrd="1" destOrd="0" parTransId="{3BA0E8B1-8EEC-4977-BDCF-A8231EC8BA56}" sibTransId="{8F40D02B-E22C-41CE-9B1C-CD8C192F3496}"/>
    <dgm:cxn modelId="{D3A033B5-8FA6-4990-99FB-9A48CB661D39}" type="presOf" srcId="{63D3EC49-C4B7-48C4-ADFA-30A35A55D67E}" destId="{F4D92DE5-BE7F-43EE-BE23-394807F2FF84}" srcOrd="0" destOrd="0" presId="urn:microsoft.com/office/officeart/2005/8/layout/radial3"/>
    <dgm:cxn modelId="{2210F0B7-CA7A-452F-A004-1F487200B98E}" srcId="{ADD99B1E-A56F-4BCC-9E89-59A4A69FC708}" destId="{7B245788-9F7F-4069-B634-8961B7ACB861}" srcOrd="11" destOrd="0" parTransId="{EC49B4EC-72E6-4A90-9C20-5A78ECB6B68A}" sibTransId="{A42ED27F-99F2-4266-BC75-02F2CE55E241}"/>
    <dgm:cxn modelId="{AB3879BF-84E2-44C7-B953-95BFBA21B0B6}" srcId="{ADD99B1E-A56F-4BCC-9E89-59A4A69FC708}" destId="{FAF05FC5-E3A9-4F5A-BFD9-C7E1CA10E117}" srcOrd="1" destOrd="0" parTransId="{29B8A114-5242-4858-BDB4-51CD570F3C24}" sibTransId="{3F6592A6-07E1-4B1C-81B8-BAC093D9E9C1}"/>
    <dgm:cxn modelId="{C8FB91C5-A0B7-4CC4-8FE2-7AF8D2A62B87}" srcId="{ADD99B1E-A56F-4BCC-9E89-59A4A69FC708}" destId="{62F604BE-9D9F-4534-B40D-B04798AF57DE}" srcOrd="8" destOrd="0" parTransId="{5EADD521-4C97-40BA-A62D-0BEC16D3938D}" sibTransId="{E89C8533-7D7E-4CC8-9A2F-C13B4997CDC8}"/>
    <dgm:cxn modelId="{FB3D64E7-4831-4B96-A3A4-CE7396842274}" srcId="{ADD99B1E-A56F-4BCC-9E89-59A4A69FC708}" destId="{A00AD351-C359-4384-8CCC-ABE9E17D6092}" srcOrd="3" destOrd="0" parTransId="{D4200DD7-9DFC-4723-B383-955784F7E5B0}" sibTransId="{027055F8-5F78-4C92-A346-68645E3300E6}"/>
    <dgm:cxn modelId="{5E9745E7-FF43-487C-98C0-56431852CAD7}" srcId="{ADD99B1E-A56F-4BCC-9E89-59A4A69FC708}" destId="{38B4AD4C-E523-466D-88A3-AF4BEB389158}" srcOrd="0" destOrd="0" parTransId="{189F7127-D5B9-4C2E-B731-77D54FF099A5}" sibTransId="{9D4AB96F-0B26-4498-BD09-A16A91F3771D}"/>
    <dgm:cxn modelId="{4E4725E8-1C2B-48D8-A4B6-CF8C10B306D7}" srcId="{ADD99B1E-A56F-4BCC-9E89-59A4A69FC708}" destId="{25D195E9-8B2E-41FE-8CDE-C77FA535348A}" srcOrd="6" destOrd="0" parTransId="{58303B8A-7B4D-4172-848C-D2F0E1046A38}" sibTransId="{2DF45F1A-C650-47A4-ACFC-BD1CC3BCE3B5}"/>
    <dgm:cxn modelId="{28DB47ED-86DD-455D-A7FD-2810C73AB16B}" srcId="{ADD99B1E-A56F-4BCC-9E89-59A4A69FC708}" destId="{C71F53CD-72BD-4EE5-9A5A-40A6A2D0441A}" srcOrd="10" destOrd="0" parTransId="{4B3C2D35-03DB-46A5-97D8-B52CC749FAB3}" sibTransId="{0280FDC2-E42D-45E8-990D-45A20F720D12}"/>
    <dgm:cxn modelId="{AC75DCEF-2318-4A6B-BC18-A395F2159FE1}" type="presOf" srcId="{62F604BE-9D9F-4534-B40D-B04798AF57DE}" destId="{81D0FB68-B989-4181-8B22-686EE9B0541D}" srcOrd="0" destOrd="0" presId="urn:microsoft.com/office/officeart/2005/8/layout/radial3"/>
    <dgm:cxn modelId="{BB9DB4F8-D1CC-4C78-9DD4-1752990FFEC3}" srcId="{05B3149C-689B-4DF2-9F1F-D64300E0FA62}" destId="{ADD99B1E-A56F-4BCC-9E89-59A4A69FC708}" srcOrd="0" destOrd="0" parTransId="{2E9C6FFE-E6AB-4699-B4E3-447F47AB537F}" sibTransId="{583A23CD-E038-4CE9-A07E-DB12BFBA5C34}"/>
    <dgm:cxn modelId="{469BDCFF-71DC-4B58-94DB-68983B208C71}" srcId="{ADD99B1E-A56F-4BCC-9E89-59A4A69FC708}" destId="{3AC2A40D-0AF1-4BAB-B52C-357866E82BE2}" srcOrd="4" destOrd="0" parTransId="{C5C128DA-4B4D-4F6F-A962-BC4F154AEC82}" sibTransId="{12522F87-63EA-474E-BBF7-82328644B71D}"/>
    <dgm:cxn modelId="{B4DAAA03-6730-48C2-B95D-8684C92F7A6C}" type="presParOf" srcId="{38251634-330A-4569-B7C7-09BA4B0726C6}" destId="{71EF438D-F22E-40B7-9F91-000374D5BBEF}" srcOrd="0" destOrd="0" presId="urn:microsoft.com/office/officeart/2005/8/layout/radial3"/>
    <dgm:cxn modelId="{6BB3BA33-DC4D-41FB-9176-85A7265119DF}" type="presParOf" srcId="{71EF438D-F22E-40B7-9F91-000374D5BBEF}" destId="{3851C75A-67A5-40AA-ABEF-B4991B14D8FC}" srcOrd="0" destOrd="0" presId="urn:microsoft.com/office/officeart/2005/8/layout/radial3"/>
    <dgm:cxn modelId="{585CD198-CFAC-48F8-865D-38537BF059D0}" type="presParOf" srcId="{71EF438D-F22E-40B7-9F91-000374D5BBEF}" destId="{7142D7EC-A3F7-4AEA-A4E7-2DEE649BA12F}" srcOrd="1" destOrd="0" presId="urn:microsoft.com/office/officeart/2005/8/layout/radial3"/>
    <dgm:cxn modelId="{57099F34-A580-4E47-8352-B2A600126620}" type="presParOf" srcId="{71EF438D-F22E-40B7-9F91-000374D5BBEF}" destId="{AE9B87F9-37D5-4A62-8113-29054216E598}" srcOrd="2" destOrd="0" presId="urn:microsoft.com/office/officeart/2005/8/layout/radial3"/>
    <dgm:cxn modelId="{4E6C4122-CAD3-40F2-A662-F63107B45C1F}" type="presParOf" srcId="{71EF438D-F22E-40B7-9F91-000374D5BBEF}" destId="{F4D92DE5-BE7F-43EE-BE23-394807F2FF84}" srcOrd="3" destOrd="0" presId="urn:microsoft.com/office/officeart/2005/8/layout/radial3"/>
    <dgm:cxn modelId="{19C7E368-EB35-4063-BAB4-7501421CBE84}" type="presParOf" srcId="{71EF438D-F22E-40B7-9F91-000374D5BBEF}" destId="{85F2BED6-293E-45A4-82CB-332C54134C84}" srcOrd="4" destOrd="0" presId="urn:microsoft.com/office/officeart/2005/8/layout/radial3"/>
    <dgm:cxn modelId="{10FD4B32-85BF-4871-9097-CBBA8CC60B7C}" type="presParOf" srcId="{71EF438D-F22E-40B7-9F91-000374D5BBEF}" destId="{6B205C92-BBDA-41E1-974F-84EFA1A5B3AF}" srcOrd="5" destOrd="0" presId="urn:microsoft.com/office/officeart/2005/8/layout/radial3"/>
    <dgm:cxn modelId="{2AB10C0D-38CA-47C7-B5B7-F1D7E4229717}" type="presParOf" srcId="{71EF438D-F22E-40B7-9F91-000374D5BBEF}" destId="{7663D566-01DF-455D-8AC5-6CAF995B0FA9}" srcOrd="6" destOrd="0" presId="urn:microsoft.com/office/officeart/2005/8/layout/radial3"/>
    <dgm:cxn modelId="{56EA8050-E64E-4D94-BF51-919D78A8F999}" type="presParOf" srcId="{71EF438D-F22E-40B7-9F91-000374D5BBEF}" destId="{185752C0-E8B7-4000-9C81-24332275E6AF}" srcOrd="7" destOrd="0" presId="urn:microsoft.com/office/officeart/2005/8/layout/radial3"/>
    <dgm:cxn modelId="{6A1529DC-A208-41AF-95F3-F0F5AEEBFB6F}" type="presParOf" srcId="{71EF438D-F22E-40B7-9F91-000374D5BBEF}" destId="{8CC42B56-A48B-4608-B295-3AE122C240CC}" srcOrd="8" destOrd="0" presId="urn:microsoft.com/office/officeart/2005/8/layout/radial3"/>
    <dgm:cxn modelId="{BDFCB610-1138-4000-A768-5C61F2BF39A5}" type="presParOf" srcId="{71EF438D-F22E-40B7-9F91-000374D5BBEF}" destId="{81D0FB68-B989-4181-8B22-686EE9B0541D}" srcOrd="9" destOrd="0" presId="urn:microsoft.com/office/officeart/2005/8/layout/radial3"/>
    <dgm:cxn modelId="{E76CEC12-9739-4F84-9557-8C8B6205EA10}" type="presParOf" srcId="{71EF438D-F22E-40B7-9F91-000374D5BBEF}" destId="{4DB0217D-0B93-42F8-BF1C-CD6775DBEB50}" srcOrd="10" destOrd="0" presId="urn:microsoft.com/office/officeart/2005/8/layout/radial3"/>
    <dgm:cxn modelId="{EF98ED2B-B48A-42F7-90A1-492353668200}" type="presParOf" srcId="{71EF438D-F22E-40B7-9F91-000374D5BBEF}" destId="{F734F1DA-F210-4377-A9BE-AA7F610976D1}" srcOrd="11" destOrd="0" presId="urn:microsoft.com/office/officeart/2005/8/layout/radial3"/>
    <dgm:cxn modelId="{BCE90547-8692-441F-9D90-8BCAAF6162CA}" type="presParOf" srcId="{71EF438D-F22E-40B7-9F91-000374D5BBEF}" destId="{B8646B0E-A62A-4B96-9BD4-BE0AFAC464AD}" srcOrd="12"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B591A-A42F-4E6A-A053-4991DC2BC806}" type="doc">
      <dgm:prSet loTypeId="urn:microsoft.com/office/officeart/2005/8/layout/venn1" loCatId="relationship" qsTypeId="urn:microsoft.com/office/officeart/2005/8/quickstyle/simple1" qsCatId="simple" csTypeId="urn:microsoft.com/office/officeart/2005/8/colors/accent1_2" csCatId="accent1" phldr="1"/>
      <dgm:spPr/>
    </dgm:pt>
    <dgm:pt modelId="{F5F861E0-C815-42C7-B616-541C33C378F4}">
      <dgm:prSet phldrT="[Text]"/>
      <dgm:spPr>
        <a:xfrm>
          <a:off x="4126452" y="43513"/>
          <a:ext cx="2262695" cy="2262695"/>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hueOff val="0"/>
                  <a:satOff val="0"/>
                  <a:lumOff val="0"/>
                  <a:alphaOff val="0"/>
                </a:sysClr>
              </a:solidFill>
              <a:latin typeface="Calibri" panose="020F0502020204030204"/>
              <a:ea typeface="+mn-ea"/>
              <a:cs typeface="+mn-cs"/>
            </a:rPr>
            <a:t>Ideological</a:t>
          </a:r>
        </a:p>
      </dgm:t>
    </dgm:pt>
    <dgm:pt modelId="{D609DEAA-BFA8-425D-A590-6D96F99F51EF}" type="parTrans" cxnId="{5B72806A-69C5-4319-A4E9-B265EE6B9B42}">
      <dgm:prSet/>
      <dgm:spPr/>
      <dgm:t>
        <a:bodyPr/>
        <a:lstStyle/>
        <a:p>
          <a:endParaRPr lang="en-GB"/>
        </a:p>
      </dgm:t>
    </dgm:pt>
    <dgm:pt modelId="{E479107A-1CDC-41B8-986B-01899CDA042B}" type="sibTrans" cxnId="{5B72806A-69C5-4319-A4E9-B265EE6B9B42}">
      <dgm:prSet/>
      <dgm:spPr/>
      <dgm:t>
        <a:bodyPr/>
        <a:lstStyle/>
        <a:p>
          <a:endParaRPr lang="en-GB"/>
        </a:p>
      </dgm:t>
    </dgm:pt>
    <dgm:pt modelId="{D5094BF4-1CA6-42E0-87EB-C4E4AD06A723}">
      <dgm:prSet phldrT="[Text]"/>
      <dgm:spPr>
        <a:xfrm>
          <a:off x="4126452" y="2045128"/>
          <a:ext cx="2262695" cy="2262695"/>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hueOff val="0"/>
                  <a:satOff val="0"/>
                  <a:lumOff val="0"/>
                  <a:alphaOff val="0"/>
                </a:sysClr>
              </a:solidFill>
              <a:latin typeface="Calibri" panose="020F0502020204030204"/>
              <a:ea typeface="+mn-ea"/>
              <a:cs typeface="+mn-cs"/>
            </a:rPr>
            <a:t>Interpersonal</a:t>
          </a:r>
        </a:p>
      </dgm:t>
    </dgm:pt>
    <dgm:pt modelId="{8366C62D-3E8B-4312-891E-AFFDA5717D97}" type="parTrans" cxnId="{93721ECD-EE08-4F67-BD2A-98E4B78EDF66}">
      <dgm:prSet/>
      <dgm:spPr/>
      <dgm:t>
        <a:bodyPr/>
        <a:lstStyle/>
        <a:p>
          <a:endParaRPr lang="en-GB"/>
        </a:p>
      </dgm:t>
    </dgm:pt>
    <dgm:pt modelId="{C8F53D8F-7D78-46E0-BB0D-0611D6256DFB}" type="sibTrans" cxnId="{93721ECD-EE08-4F67-BD2A-98E4B78EDF66}">
      <dgm:prSet/>
      <dgm:spPr/>
      <dgm:t>
        <a:bodyPr/>
        <a:lstStyle/>
        <a:p>
          <a:endParaRPr lang="en-GB"/>
        </a:p>
      </dgm:t>
    </dgm:pt>
    <dgm:pt modelId="{19B16580-1723-4F72-BC7B-660A55BA2A44}">
      <dgm:prSet phldrT="[Text]"/>
      <dgm:spPr>
        <a:xfrm>
          <a:off x="3125644" y="1044321"/>
          <a:ext cx="2262695" cy="2262695"/>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hueOff val="0"/>
                  <a:satOff val="0"/>
                  <a:lumOff val="0"/>
                  <a:alphaOff val="0"/>
                </a:sysClr>
              </a:solidFill>
              <a:latin typeface="Calibri" panose="020F0502020204030204"/>
              <a:ea typeface="+mn-ea"/>
              <a:cs typeface="+mn-cs"/>
            </a:rPr>
            <a:t>Institutional</a:t>
          </a:r>
        </a:p>
      </dgm:t>
    </dgm:pt>
    <dgm:pt modelId="{024975D8-87AC-464B-9DBD-12B3FAF4DCA0}" type="parTrans" cxnId="{FC2C3520-9512-44B8-B12A-D2BB74335AEE}">
      <dgm:prSet/>
      <dgm:spPr/>
      <dgm:t>
        <a:bodyPr/>
        <a:lstStyle/>
        <a:p>
          <a:endParaRPr lang="en-GB"/>
        </a:p>
      </dgm:t>
    </dgm:pt>
    <dgm:pt modelId="{792EE69C-5A41-4E54-8E42-1047F8D0AFCA}" type="sibTrans" cxnId="{FC2C3520-9512-44B8-B12A-D2BB74335AEE}">
      <dgm:prSet/>
      <dgm:spPr/>
      <dgm:t>
        <a:bodyPr/>
        <a:lstStyle/>
        <a:p>
          <a:endParaRPr lang="en-GB"/>
        </a:p>
      </dgm:t>
    </dgm:pt>
    <dgm:pt modelId="{ECB3F561-8AEA-4B9A-BE69-A6FDBE2A781F}">
      <dgm:prSet/>
      <dgm:spPr>
        <a:xfrm>
          <a:off x="5127259" y="1044321"/>
          <a:ext cx="2262695" cy="2262695"/>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GB" dirty="0">
              <a:solidFill>
                <a:sysClr val="windowText" lastClr="000000">
                  <a:hueOff val="0"/>
                  <a:satOff val="0"/>
                  <a:lumOff val="0"/>
                  <a:alphaOff val="0"/>
                </a:sysClr>
              </a:solidFill>
              <a:latin typeface="Calibri" panose="020F0502020204030204"/>
              <a:ea typeface="+mn-ea"/>
              <a:cs typeface="+mn-cs"/>
            </a:rPr>
            <a:t>Internalised</a:t>
          </a:r>
        </a:p>
      </dgm:t>
    </dgm:pt>
    <dgm:pt modelId="{AE27D9D4-801C-4A23-8164-D87AC4737BD7}" type="parTrans" cxnId="{983C0F67-C099-4B77-AE32-D21B3D8A555D}">
      <dgm:prSet/>
      <dgm:spPr/>
      <dgm:t>
        <a:bodyPr/>
        <a:lstStyle/>
        <a:p>
          <a:endParaRPr lang="en-GB"/>
        </a:p>
      </dgm:t>
    </dgm:pt>
    <dgm:pt modelId="{09ACB04E-78C2-49F3-91A8-7F2AC9C235A3}" type="sibTrans" cxnId="{983C0F67-C099-4B77-AE32-D21B3D8A555D}">
      <dgm:prSet/>
      <dgm:spPr/>
      <dgm:t>
        <a:bodyPr/>
        <a:lstStyle/>
        <a:p>
          <a:endParaRPr lang="en-GB"/>
        </a:p>
      </dgm:t>
    </dgm:pt>
    <dgm:pt modelId="{7961500F-4DFB-495C-B6A9-7DBC3F3636A1}" type="pres">
      <dgm:prSet presAssocID="{A55B591A-A42F-4E6A-A053-4991DC2BC806}" presName="compositeShape" presStyleCnt="0">
        <dgm:presLayoutVars>
          <dgm:chMax val="7"/>
          <dgm:dir/>
          <dgm:resizeHandles val="exact"/>
        </dgm:presLayoutVars>
      </dgm:prSet>
      <dgm:spPr/>
    </dgm:pt>
    <dgm:pt modelId="{9CCE13A4-B17D-4ED3-90DF-F3B86E5D9328}" type="pres">
      <dgm:prSet presAssocID="{F5F861E0-C815-42C7-B616-541C33C378F4}" presName="circ1" presStyleLbl="vennNode1" presStyleIdx="0" presStyleCnt="4"/>
      <dgm:spPr/>
    </dgm:pt>
    <dgm:pt modelId="{DB1B2D85-ECF3-4E1C-90D0-B42C4D57D5E6}" type="pres">
      <dgm:prSet presAssocID="{F5F861E0-C815-42C7-B616-541C33C378F4}" presName="circ1Tx" presStyleLbl="revTx" presStyleIdx="0" presStyleCnt="0">
        <dgm:presLayoutVars>
          <dgm:chMax val="0"/>
          <dgm:chPref val="0"/>
          <dgm:bulletEnabled val="1"/>
        </dgm:presLayoutVars>
      </dgm:prSet>
      <dgm:spPr/>
    </dgm:pt>
    <dgm:pt modelId="{D2921417-D583-495C-8B9C-E8BC04CD67DE}" type="pres">
      <dgm:prSet presAssocID="{ECB3F561-8AEA-4B9A-BE69-A6FDBE2A781F}" presName="circ2" presStyleLbl="vennNode1" presStyleIdx="1" presStyleCnt="4"/>
      <dgm:spPr/>
    </dgm:pt>
    <dgm:pt modelId="{E14A9DA4-DD54-48C5-B7E4-A27BEAFC0D48}" type="pres">
      <dgm:prSet presAssocID="{ECB3F561-8AEA-4B9A-BE69-A6FDBE2A781F}" presName="circ2Tx" presStyleLbl="revTx" presStyleIdx="0" presStyleCnt="0">
        <dgm:presLayoutVars>
          <dgm:chMax val="0"/>
          <dgm:chPref val="0"/>
          <dgm:bulletEnabled val="1"/>
        </dgm:presLayoutVars>
      </dgm:prSet>
      <dgm:spPr/>
    </dgm:pt>
    <dgm:pt modelId="{7E41D92B-A6AE-4895-BEFA-14F4D3A4B98C}" type="pres">
      <dgm:prSet presAssocID="{D5094BF4-1CA6-42E0-87EB-C4E4AD06A723}" presName="circ3" presStyleLbl="vennNode1" presStyleIdx="2" presStyleCnt="4"/>
      <dgm:spPr/>
    </dgm:pt>
    <dgm:pt modelId="{24D041D9-8A09-465C-82F9-022BA0AF3D45}" type="pres">
      <dgm:prSet presAssocID="{D5094BF4-1CA6-42E0-87EB-C4E4AD06A723}" presName="circ3Tx" presStyleLbl="revTx" presStyleIdx="0" presStyleCnt="0">
        <dgm:presLayoutVars>
          <dgm:chMax val="0"/>
          <dgm:chPref val="0"/>
          <dgm:bulletEnabled val="1"/>
        </dgm:presLayoutVars>
      </dgm:prSet>
      <dgm:spPr/>
    </dgm:pt>
    <dgm:pt modelId="{F10C2CB3-5114-463C-9DD6-BB816B6A259B}" type="pres">
      <dgm:prSet presAssocID="{19B16580-1723-4F72-BC7B-660A55BA2A44}" presName="circ4" presStyleLbl="vennNode1" presStyleIdx="3" presStyleCnt="4"/>
      <dgm:spPr/>
    </dgm:pt>
    <dgm:pt modelId="{036E62B7-8571-47AC-9F93-01EAAB70F0B8}" type="pres">
      <dgm:prSet presAssocID="{19B16580-1723-4F72-BC7B-660A55BA2A44}" presName="circ4Tx" presStyleLbl="revTx" presStyleIdx="0" presStyleCnt="0">
        <dgm:presLayoutVars>
          <dgm:chMax val="0"/>
          <dgm:chPref val="0"/>
          <dgm:bulletEnabled val="1"/>
        </dgm:presLayoutVars>
      </dgm:prSet>
      <dgm:spPr/>
    </dgm:pt>
  </dgm:ptLst>
  <dgm:cxnLst>
    <dgm:cxn modelId="{D12B8F04-D592-49B4-93D2-8DFDC4D34ABA}" type="presOf" srcId="{19B16580-1723-4F72-BC7B-660A55BA2A44}" destId="{F10C2CB3-5114-463C-9DD6-BB816B6A259B}" srcOrd="0" destOrd="0" presId="urn:microsoft.com/office/officeart/2005/8/layout/venn1"/>
    <dgm:cxn modelId="{5764AD13-16DE-43B8-9817-00F1578C81B7}" type="presOf" srcId="{A55B591A-A42F-4E6A-A053-4991DC2BC806}" destId="{7961500F-4DFB-495C-B6A9-7DBC3F3636A1}" srcOrd="0" destOrd="0" presId="urn:microsoft.com/office/officeart/2005/8/layout/venn1"/>
    <dgm:cxn modelId="{45015D16-A00D-4749-BC75-3657B2A9DC58}" type="presOf" srcId="{19B16580-1723-4F72-BC7B-660A55BA2A44}" destId="{036E62B7-8571-47AC-9F93-01EAAB70F0B8}" srcOrd="1" destOrd="0" presId="urn:microsoft.com/office/officeart/2005/8/layout/venn1"/>
    <dgm:cxn modelId="{FC2C3520-9512-44B8-B12A-D2BB74335AEE}" srcId="{A55B591A-A42F-4E6A-A053-4991DC2BC806}" destId="{19B16580-1723-4F72-BC7B-660A55BA2A44}" srcOrd="3" destOrd="0" parTransId="{024975D8-87AC-464B-9DBD-12B3FAF4DCA0}" sibTransId="{792EE69C-5A41-4E54-8E42-1047F8D0AFCA}"/>
    <dgm:cxn modelId="{983C0F67-C099-4B77-AE32-D21B3D8A555D}" srcId="{A55B591A-A42F-4E6A-A053-4991DC2BC806}" destId="{ECB3F561-8AEA-4B9A-BE69-A6FDBE2A781F}" srcOrd="1" destOrd="0" parTransId="{AE27D9D4-801C-4A23-8164-D87AC4737BD7}" sibTransId="{09ACB04E-78C2-49F3-91A8-7F2AC9C235A3}"/>
    <dgm:cxn modelId="{5B72806A-69C5-4319-A4E9-B265EE6B9B42}" srcId="{A55B591A-A42F-4E6A-A053-4991DC2BC806}" destId="{F5F861E0-C815-42C7-B616-541C33C378F4}" srcOrd="0" destOrd="0" parTransId="{D609DEAA-BFA8-425D-A590-6D96F99F51EF}" sibTransId="{E479107A-1CDC-41B8-986B-01899CDA042B}"/>
    <dgm:cxn modelId="{7A184555-5515-42A1-987C-2A55657FA57B}" type="presOf" srcId="{ECB3F561-8AEA-4B9A-BE69-A6FDBE2A781F}" destId="{E14A9DA4-DD54-48C5-B7E4-A27BEAFC0D48}" srcOrd="1" destOrd="0" presId="urn:microsoft.com/office/officeart/2005/8/layout/venn1"/>
    <dgm:cxn modelId="{8945D779-A68C-4ECC-AB1C-D4F92462D9EA}" type="presOf" srcId="{F5F861E0-C815-42C7-B616-541C33C378F4}" destId="{DB1B2D85-ECF3-4E1C-90D0-B42C4D57D5E6}" srcOrd="1" destOrd="0" presId="urn:microsoft.com/office/officeart/2005/8/layout/venn1"/>
    <dgm:cxn modelId="{8EC7AB8D-3AD5-41F8-9DD7-81EAC85608BD}" type="presOf" srcId="{ECB3F561-8AEA-4B9A-BE69-A6FDBE2A781F}" destId="{D2921417-D583-495C-8B9C-E8BC04CD67DE}" srcOrd="0" destOrd="0" presId="urn:microsoft.com/office/officeart/2005/8/layout/venn1"/>
    <dgm:cxn modelId="{E0EDB097-1846-4AC2-B6F8-08E6BE351790}" type="presOf" srcId="{D5094BF4-1CA6-42E0-87EB-C4E4AD06A723}" destId="{24D041D9-8A09-465C-82F9-022BA0AF3D45}" srcOrd="1" destOrd="0" presId="urn:microsoft.com/office/officeart/2005/8/layout/venn1"/>
    <dgm:cxn modelId="{3AC8DAAC-B8E8-47A7-8F7B-2AA1F77EB951}" type="presOf" srcId="{D5094BF4-1CA6-42E0-87EB-C4E4AD06A723}" destId="{7E41D92B-A6AE-4895-BEFA-14F4D3A4B98C}" srcOrd="0" destOrd="0" presId="urn:microsoft.com/office/officeart/2005/8/layout/venn1"/>
    <dgm:cxn modelId="{93721ECD-EE08-4F67-BD2A-98E4B78EDF66}" srcId="{A55B591A-A42F-4E6A-A053-4991DC2BC806}" destId="{D5094BF4-1CA6-42E0-87EB-C4E4AD06A723}" srcOrd="2" destOrd="0" parTransId="{8366C62D-3E8B-4312-891E-AFFDA5717D97}" sibTransId="{C8F53D8F-7D78-46E0-BB0D-0611D6256DFB}"/>
    <dgm:cxn modelId="{3E85EFE6-707A-46A0-97D6-1BCAC4C926A0}" type="presOf" srcId="{F5F861E0-C815-42C7-B616-541C33C378F4}" destId="{9CCE13A4-B17D-4ED3-90DF-F3B86E5D9328}" srcOrd="0" destOrd="0" presId="urn:microsoft.com/office/officeart/2005/8/layout/venn1"/>
    <dgm:cxn modelId="{397D8B44-00F6-41EF-B82A-380BFABF8572}" type="presParOf" srcId="{7961500F-4DFB-495C-B6A9-7DBC3F3636A1}" destId="{9CCE13A4-B17D-4ED3-90DF-F3B86E5D9328}" srcOrd="0" destOrd="0" presId="urn:microsoft.com/office/officeart/2005/8/layout/venn1"/>
    <dgm:cxn modelId="{4E91A353-2557-4F02-B48F-5A3E91765248}" type="presParOf" srcId="{7961500F-4DFB-495C-B6A9-7DBC3F3636A1}" destId="{DB1B2D85-ECF3-4E1C-90D0-B42C4D57D5E6}" srcOrd="1" destOrd="0" presId="urn:microsoft.com/office/officeart/2005/8/layout/venn1"/>
    <dgm:cxn modelId="{C11C668F-2916-4B82-BD3D-E1CF872F8100}" type="presParOf" srcId="{7961500F-4DFB-495C-B6A9-7DBC3F3636A1}" destId="{D2921417-D583-495C-8B9C-E8BC04CD67DE}" srcOrd="2" destOrd="0" presId="urn:microsoft.com/office/officeart/2005/8/layout/venn1"/>
    <dgm:cxn modelId="{963A8436-19FB-4CAB-A6EE-2C103157E09A}" type="presParOf" srcId="{7961500F-4DFB-495C-B6A9-7DBC3F3636A1}" destId="{E14A9DA4-DD54-48C5-B7E4-A27BEAFC0D48}" srcOrd="3" destOrd="0" presId="urn:microsoft.com/office/officeart/2005/8/layout/venn1"/>
    <dgm:cxn modelId="{1DA12EC0-2F4B-4B84-9D68-47BEFB3F43F1}" type="presParOf" srcId="{7961500F-4DFB-495C-B6A9-7DBC3F3636A1}" destId="{7E41D92B-A6AE-4895-BEFA-14F4D3A4B98C}" srcOrd="4" destOrd="0" presId="urn:microsoft.com/office/officeart/2005/8/layout/venn1"/>
    <dgm:cxn modelId="{AAE46AA0-1C17-49E6-868F-51448115BFEF}" type="presParOf" srcId="{7961500F-4DFB-495C-B6A9-7DBC3F3636A1}" destId="{24D041D9-8A09-465C-82F9-022BA0AF3D45}" srcOrd="5" destOrd="0" presId="urn:microsoft.com/office/officeart/2005/8/layout/venn1"/>
    <dgm:cxn modelId="{02756045-0CAC-41D5-B83E-F06FB67A3C72}" type="presParOf" srcId="{7961500F-4DFB-495C-B6A9-7DBC3F3636A1}" destId="{F10C2CB3-5114-463C-9DD6-BB816B6A259B}" srcOrd="6" destOrd="0" presId="urn:microsoft.com/office/officeart/2005/8/layout/venn1"/>
    <dgm:cxn modelId="{6A25B362-4A4E-4B51-BDFF-1612E53E0F75}" type="presParOf" srcId="{7961500F-4DFB-495C-B6A9-7DBC3F3636A1}" destId="{036E62B7-8571-47AC-9F93-01EAAB70F0B8}"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BE54A1-169F-4F5C-8814-12A500A7F7D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534855A-028D-4A99-BB64-035F759A98B0}">
      <dgm:prSet/>
      <dgm:spPr/>
      <dgm:t>
        <a:bodyPr/>
        <a:lstStyle/>
        <a:p>
          <a:r>
            <a:rPr lang="en-US" dirty="0" err="1"/>
            <a:t>Overmedicalisation</a:t>
          </a:r>
          <a:endParaRPr lang="en-US" dirty="0"/>
        </a:p>
      </dgm:t>
    </dgm:pt>
    <dgm:pt modelId="{8001B501-D7F2-4440-B2C1-D6DBD2A186D4}" type="parTrans" cxnId="{781206DC-7124-4213-A5E9-41B10F017358}">
      <dgm:prSet/>
      <dgm:spPr/>
      <dgm:t>
        <a:bodyPr/>
        <a:lstStyle/>
        <a:p>
          <a:endParaRPr lang="en-US"/>
        </a:p>
      </dgm:t>
    </dgm:pt>
    <dgm:pt modelId="{46A388F6-A0D8-4B7F-8FFA-DD9DD4DEA6A0}" type="sibTrans" cxnId="{781206DC-7124-4213-A5E9-41B10F017358}">
      <dgm:prSet/>
      <dgm:spPr/>
      <dgm:t>
        <a:bodyPr/>
        <a:lstStyle/>
        <a:p>
          <a:endParaRPr lang="en-US"/>
        </a:p>
      </dgm:t>
    </dgm:pt>
    <dgm:pt modelId="{710D2754-ED1D-41E3-8060-D0D9FB23111A}">
      <dgm:prSet/>
      <dgm:spPr/>
      <dgm:t>
        <a:bodyPr/>
        <a:lstStyle/>
        <a:p>
          <a:r>
            <a:rPr lang="en-GB" dirty="0"/>
            <a:t>HIV</a:t>
          </a:r>
          <a:endParaRPr lang="en-US" dirty="0"/>
        </a:p>
      </dgm:t>
    </dgm:pt>
    <dgm:pt modelId="{D00016CC-F6A7-41FF-98FB-5A300C3F61D7}" type="parTrans" cxnId="{D4B92993-B2F3-49C7-8607-926DA5B1183A}">
      <dgm:prSet/>
      <dgm:spPr/>
      <dgm:t>
        <a:bodyPr/>
        <a:lstStyle/>
        <a:p>
          <a:endParaRPr lang="en-US"/>
        </a:p>
      </dgm:t>
    </dgm:pt>
    <dgm:pt modelId="{905B11C1-3543-4008-89B6-F0F6F185CF9F}" type="sibTrans" cxnId="{D4B92993-B2F3-49C7-8607-926DA5B1183A}">
      <dgm:prSet/>
      <dgm:spPr/>
      <dgm:t>
        <a:bodyPr/>
        <a:lstStyle/>
        <a:p>
          <a:endParaRPr lang="en-US"/>
        </a:p>
      </dgm:t>
    </dgm:pt>
    <dgm:pt modelId="{DF4FB067-E7AF-4915-81AB-748C65346D0C}">
      <dgm:prSet/>
      <dgm:spPr/>
      <dgm:t>
        <a:bodyPr/>
        <a:lstStyle/>
        <a:p>
          <a:r>
            <a:rPr lang="en-US" dirty="0"/>
            <a:t>Domestic Abuse</a:t>
          </a:r>
        </a:p>
      </dgm:t>
    </dgm:pt>
    <dgm:pt modelId="{4E687CE2-25C2-4A34-A077-18952B7DAC8E}" type="parTrans" cxnId="{D8668A3C-2B7F-434C-80A3-22DE99DF24D7}">
      <dgm:prSet/>
      <dgm:spPr/>
      <dgm:t>
        <a:bodyPr/>
        <a:lstStyle/>
        <a:p>
          <a:endParaRPr lang="en-US"/>
        </a:p>
      </dgm:t>
    </dgm:pt>
    <dgm:pt modelId="{FEBA0422-7D13-4EFE-A783-57F4B3DDEFBD}" type="sibTrans" cxnId="{D8668A3C-2B7F-434C-80A3-22DE99DF24D7}">
      <dgm:prSet/>
      <dgm:spPr/>
      <dgm:t>
        <a:bodyPr/>
        <a:lstStyle/>
        <a:p>
          <a:endParaRPr lang="en-US"/>
        </a:p>
      </dgm:t>
    </dgm:pt>
    <dgm:pt modelId="{96674897-AC33-4486-A503-799D0F3B2C7A}">
      <dgm:prSet/>
      <dgm:spPr/>
      <dgm:t>
        <a:bodyPr/>
        <a:lstStyle/>
        <a:p>
          <a:r>
            <a:rPr lang="en-GB" dirty="0"/>
            <a:t>Sexual Violence</a:t>
          </a:r>
          <a:endParaRPr lang="en-US" dirty="0"/>
        </a:p>
      </dgm:t>
    </dgm:pt>
    <dgm:pt modelId="{98FAF5E7-FB8B-4937-80AF-A39C42054C12}" type="parTrans" cxnId="{24928330-C524-4882-8796-DF827FD56C27}">
      <dgm:prSet/>
      <dgm:spPr/>
      <dgm:t>
        <a:bodyPr/>
        <a:lstStyle/>
        <a:p>
          <a:endParaRPr lang="en-US"/>
        </a:p>
      </dgm:t>
    </dgm:pt>
    <dgm:pt modelId="{8B78CA08-0FC3-444A-B86B-511E63ADDAF1}" type="sibTrans" cxnId="{24928330-C524-4882-8796-DF827FD56C27}">
      <dgm:prSet/>
      <dgm:spPr/>
      <dgm:t>
        <a:bodyPr/>
        <a:lstStyle/>
        <a:p>
          <a:endParaRPr lang="en-US"/>
        </a:p>
      </dgm:t>
    </dgm:pt>
    <dgm:pt modelId="{AEBD1E3A-A687-410A-87C8-AC1D9D2A0E5E}">
      <dgm:prSet/>
      <dgm:spPr/>
      <dgm:t>
        <a:bodyPr/>
        <a:lstStyle/>
        <a:p>
          <a:r>
            <a:rPr lang="en-GB" dirty="0"/>
            <a:t>Language</a:t>
          </a:r>
          <a:endParaRPr lang="en-US" dirty="0"/>
        </a:p>
      </dgm:t>
    </dgm:pt>
    <dgm:pt modelId="{579701BA-FBEB-437C-8C6F-6D3306A137A1}" type="parTrans" cxnId="{4C84704B-FEA9-40F1-950B-171CB7DC21F1}">
      <dgm:prSet/>
      <dgm:spPr/>
      <dgm:t>
        <a:bodyPr/>
        <a:lstStyle/>
        <a:p>
          <a:endParaRPr lang="en-US"/>
        </a:p>
      </dgm:t>
    </dgm:pt>
    <dgm:pt modelId="{B7CAE4AD-C102-4703-8AC2-205A71AC638B}" type="sibTrans" cxnId="{4C84704B-FEA9-40F1-950B-171CB7DC21F1}">
      <dgm:prSet/>
      <dgm:spPr/>
      <dgm:t>
        <a:bodyPr/>
        <a:lstStyle/>
        <a:p>
          <a:endParaRPr lang="en-US"/>
        </a:p>
      </dgm:t>
    </dgm:pt>
    <dgm:pt modelId="{0E513995-44C7-4ABA-BEEE-EEB0AA007500}">
      <dgm:prSet/>
      <dgm:spPr/>
      <dgm:t>
        <a:bodyPr/>
        <a:lstStyle/>
        <a:p>
          <a:r>
            <a:rPr lang="en-US" dirty="0"/>
            <a:t>Appearance / Body</a:t>
          </a:r>
        </a:p>
      </dgm:t>
    </dgm:pt>
    <dgm:pt modelId="{DFE0778C-D17F-4350-8BD2-7529ABF8D33E}" type="parTrans" cxnId="{71C83806-FDC4-44DD-860B-117F06442897}">
      <dgm:prSet/>
      <dgm:spPr/>
      <dgm:t>
        <a:bodyPr/>
        <a:lstStyle/>
        <a:p>
          <a:endParaRPr lang="en-US"/>
        </a:p>
      </dgm:t>
    </dgm:pt>
    <dgm:pt modelId="{ABFD03C3-287E-45D1-831F-ADD33B708133}" type="sibTrans" cxnId="{71C83806-FDC4-44DD-860B-117F06442897}">
      <dgm:prSet/>
      <dgm:spPr/>
      <dgm:t>
        <a:bodyPr/>
        <a:lstStyle/>
        <a:p>
          <a:endParaRPr lang="en-US"/>
        </a:p>
      </dgm:t>
    </dgm:pt>
    <dgm:pt modelId="{05B03AC3-8270-4490-8194-D55FD40F9669}">
      <dgm:prSet/>
      <dgm:spPr/>
      <dgm:t>
        <a:bodyPr/>
        <a:lstStyle/>
        <a:p>
          <a:r>
            <a:rPr lang="en-US" dirty="0"/>
            <a:t>What else?</a:t>
          </a:r>
        </a:p>
      </dgm:t>
    </dgm:pt>
    <dgm:pt modelId="{F182454C-C03D-4CB1-AC95-A7D292C43F1E}" type="parTrans" cxnId="{A277EA74-33E1-452C-BE24-EE5112900F15}">
      <dgm:prSet/>
      <dgm:spPr/>
      <dgm:t>
        <a:bodyPr/>
        <a:lstStyle/>
        <a:p>
          <a:endParaRPr lang="en-US"/>
        </a:p>
      </dgm:t>
    </dgm:pt>
    <dgm:pt modelId="{9413893D-728E-4867-AC10-D5DA7450D790}" type="sibTrans" cxnId="{A277EA74-33E1-452C-BE24-EE5112900F15}">
      <dgm:prSet/>
      <dgm:spPr/>
      <dgm:t>
        <a:bodyPr/>
        <a:lstStyle/>
        <a:p>
          <a:endParaRPr lang="en-US"/>
        </a:p>
      </dgm:t>
    </dgm:pt>
    <dgm:pt modelId="{6E80B4DA-025F-48AC-8D81-B1030BEED4F5}">
      <dgm:prSet/>
      <dgm:spPr/>
      <dgm:t>
        <a:bodyPr/>
        <a:lstStyle/>
        <a:p>
          <a:endParaRPr lang="en-US" dirty="0"/>
        </a:p>
      </dgm:t>
    </dgm:pt>
    <dgm:pt modelId="{F5267DF0-F234-4C6A-AF65-95E0AB34F86C}" type="parTrans" cxnId="{64679738-73A4-40E8-9607-ED25B2B1C80B}">
      <dgm:prSet/>
      <dgm:spPr/>
      <dgm:t>
        <a:bodyPr/>
        <a:lstStyle/>
        <a:p>
          <a:endParaRPr lang="en-US"/>
        </a:p>
      </dgm:t>
    </dgm:pt>
    <dgm:pt modelId="{CCF74E79-9847-418D-828B-8206834D9D50}" type="sibTrans" cxnId="{64679738-73A4-40E8-9607-ED25B2B1C80B}">
      <dgm:prSet/>
      <dgm:spPr/>
      <dgm:t>
        <a:bodyPr/>
        <a:lstStyle/>
        <a:p>
          <a:endParaRPr lang="en-US"/>
        </a:p>
      </dgm:t>
    </dgm:pt>
    <dgm:pt modelId="{E0AD213E-398C-4E61-B1EF-27E261E32629}">
      <dgm:prSet/>
      <dgm:spPr/>
      <dgm:t>
        <a:bodyPr/>
        <a:lstStyle/>
        <a:p>
          <a:endParaRPr lang="en-US" dirty="0"/>
        </a:p>
      </dgm:t>
    </dgm:pt>
    <dgm:pt modelId="{F3FE47F5-4697-4387-8A3B-9136C1DAFF26}" type="parTrans" cxnId="{CB2F4785-4834-40A2-A4B4-8532B6D30488}">
      <dgm:prSet/>
      <dgm:spPr/>
      <dgm:t>
        <a:bodyPr/>
        <a:lstStyle/>
        <a:p>
          <a:endParaRPr lang="en-US"/>
        </a:p>
      </dgm:t>
    </dgm:pt>
    <dgm:pt modelId="{F8B7D828-BB44-42F1-BDEF-D670C1311365}" type="sibTrans" cxnId="{CB2F4785-4834-40A2-A4B4-8532B6D30488}">
      <dgm:prSet/>
      <dgm:spPr/>
      <dgm:t>
        <a:bodyPr/>
        <a:lstStyle/>
        <a:p>
          <a:endParaRPr lang="en-US"/>
        </a:p>
      </dgm:t>
    </dgm:pt>
    <dgm:pt modelId="{547581F1-4662-4994-B78C-36396DFC11A2}">
      <dgm:prSet/>
      <dgm:spPr/>
      <dgm:t>
        <a:bodyPr/>
        <a:lstStyle/>
        <a:p>
          <a:endParaRPr lang="en-US" dirty="0"/>
        </a:p>
      </dgm:t>
    </dgm:pt>
    <dgm:pt modelId="{ADAF8C66-3816-4687-B778-0ED5F84C575F}" type="parTrans" cxnId="{5DEEA8B8-BC41-432C-B30C-045C6385F958}">
      <dgm:prSet/>
      <dgm:spPr/>
      <dgm:t>
        <a:bodyPr/>
        <a:lstStyle/>
        <a:p>
          <a:endParaRPr lang="en-US"/>
        </a:p>
      </dgm:t>
    </dgm:pt>
    <dgm:pt modelId="{752E7E1A-64BD-4B78-8C34-983037578375}" type="sibTrans" cxnId="{5DEEA8B8-BC41-432C-B30C-045C6385F958}">
      <dgm:prSet/>
      <dgm:spPr/>
      <dgm:t>
        <a:bodyPr/>
        <a:lstStyle/>
        <a:p>
          <a:endParaRPr lang="en-US"/>
        </a:p>
      </dgm:t>
    </dgm:pt>
    <dgm:pt modelId="{B20451D5-0909-4476-B732-4F11E0058E59}">
      <dgm:prSet/>
      <dgm:spPr/>
      <dgm:t>
        <a:bodyPr/>
        <a:lstStyle/>
        <a:p>
          <a:endParaRPr lang="en-US" dirty="0"/>
        </a:p>
      </dgm:t>
    </dgm:pt>
    <dgm:pt modelId="{4DAD7E2E-0ACB-4BBD-A8C3-A1CDFB97C1E9}" type="parTrans" cxnId="{3490CFAD-72FE-4534-BDC5-7779A453389D}">
      <dgm:prSet/>
      <dgm:spPr/>
      <dgm:t>
        <a:bodyPr/>
        <a:lstStyle/>
        <a:p>
          <a:endParaRPr lang="en-US"/>
        </a:p>
      </dgm:t>
    </dgm:pt>
    <dgm:pt modelId="{BABC8A1D-4854-4616-A8E0-546595F74F92}" type="sibTrans" cxnId="{3490CFAD-72FE-4534-BDC5-7779A453389D}">
      <dgm:prSet/>
      <dgm:spPr/>
      <dgm:t>
        <a:bodyPr/>
        <a:lstStyle/>
        <a:p>
          <a:endParaRPr lang="en-US"/>
        </a:p>
      </dgm:t>
    </dgm:pt>
    <dgm:pt modelId="{986AE236-0FA7-4D4A-928F-21C3167A22A9}">
      <dgm:prSet/>
      <dgm:spPr/>
      <dgm:t>
        <a:bodyPr/>
        <a:lstStyle/>
        <a:p>
          <a:endParaRPr lang="en-US" dirty="0"/>
        </a:p>
      </dgm:t>
    </dgm:pt>
    <dgm:pt modelId="{73DABEF1-5654-47DC-BC4F-A2DE10CA1CC4}" type="parTrans" cxnId="{C6EC79FA-5D08-4695-AF2C-917B25112927}">
      <dgm:prSet/>
      <dgm:spPr/>
      <dgm:t>
        <a:bodyPr/>
        <a:lstStyle/>
        <a:p>
          <a:endParaRPr lang="en-US"/>
        </a:p>
      </dgm:t>
    </dgm:pt>
    <dgm:pt modelId="{D05ABB04-728A-4E05-B5C4-49DE7DD6227B}" type="sibTrans" cxnId="{C6EC79FA-5D08-4695-AF2C-917B25112927}">
      <dgm:prSet/>
      <dgm:spPr/>
      <dgm:t>
        <a:bodyPr/>
        <a:lstStyle/>
        <a:p>
          <a:endParaRPr lang="en-US"/>
        </a:p>
      </dgm:t>
    </dgm:pt>
    <dgm:pt modelId="{9951C9C5-2932-41D6-90AD-87EB212B7E37}">
      <dgm:prSet/>
      <dgm:spPr/>
      <dgm:t>
        <a:bodyPr/>
        <a:lstStyle/>
        <a:p>
          <a:endParaRPr lang="en-US" dirty="0"/>
        </a:p>
      </dgm:t>
    </dgm:pt>
    <dgm:pt modelId="{09A1C16D-2BB4-4400-8AD3-693486361A7A}" type="parTrans" cxnId="{571A6375-A3D6-4486-BAC7-5F3514D52EC3}">
      <dgm:prSet/>
      <dgm:spPr/>
      <dgm:t>
        <a:bodyPr/>
        <a:lstStyle/>
        <a:p>
          <a:endParaRPr lang="en-US"/>
        </a:p>
      </dgm:t>
    </dgm:pt>
    <dgm:pt modelId="{47BC2F2C-46FF-4D41-9439-7D496864B79A}" type="sibTrans" cxnId="{571A6375-A3D6-4486-BAC7-5F3514D52EC3}">
      <dgm:prSet/>
      <dgm:spPr/>
      <dgm:t>
        <a:bodyPr/>
        <a:lstStyle/>
        <a:p>
          <a:endParaRPr lang="en-US"/>
        </a:p>
      </dgm:t>
    </dgm:pt>
    <dgm:pt modelId="{870B7DCE-6D46-44D6-99F6-8994835C6424}">
      <dgm:prSet/>
      <dgm:spPr/>
      <dgm:t>
        <a:bodyPr/>
        <a:lstStyle/>
        <a:p>
          <a:endParaRPr lang="en-US" dirty="0"/>
        </a:p>
      </dgm:t>
    </dgm:pt>
    <dgm:pt modelId="{ADC730F1-EF13-4648-BCE1-5DFD30736396}" type="parTrans" cxnId="{5FE01190-49A4-4979-8FE2-FDA5FE1423D7}">
      <dgm:prSet/>
      <dgm:spPr/>
      <dgm:t>
        <a:bodyPr/>
        <a:lstStyle/>
        <a:p>
          <a:endParaRPr lang="en-US"/>
        </a:p>
      </dgm:t>
    </dgm:pt>
    <dgm:pt modelId="{40C895F2-02DF-4784-B0FF-AEBB8980D2A9}" type="sibTrans" cxnId="{5FE01190-49A4-4979-8FE2-FDA5FE1423D7}">
      <dgm:prSet/>
      <dgm:spPr/>
      <dgm:t>
        <a:bodyPr/>
        <a:lstStyle/>
        <a:p>
          <a:endParaRPr lang="en-US"/>
        </a:p>
      </dgm:t>
    </dgm:pt>
    <dgm:pt modelId="{041392DD-77F5-4C4A-AFDB-62577FACF099}">
      <dgm:prSet/>
      <dgm:spPr/>
      <dgm:t>
        <a:bodyPr/>
        <a:lstStyle/>
        <a:p>
          <a:endParaRPr lang="en-GB" dirty="0"/>
        </a:p>
      </dgm:t>
    </dgm:pt>
    <dgm:pt modelId="{AE0D69D2-3AC1-4AD4-8F62-D0C9E68ED53E}" type="parTrans" cxnId="{2610701E-74D6-45D0-9EDF-B33D599FE654}">
      <dgm:prSet/>
      <dgm:spPr/>
      <dgm:t>
        <a:bodyPr/>
        <a:lstStyle/>
        <a:p>
          <a:endParaRPr lang="en-GB"/>
        </a:p>
      </dgm:t>
    </dgm:pt>
    <dgm:pt modelId="{24F41BA4-E22E-49DD-B483-08EFF3244F37}" type="sibTrans" cxnId="{2610701E-74D6-45D0-9EDF-B33D599FE654}">
      <dgm:prSet/>
      <dgm:spPr/>
      <dgm:t>
        <a:bodyPr/>
        <a:lstStyle/>
        <a:p>
          <a:endParaRPr lang="en-GB"/>
        </a:p>
      </dgm:t>
    </dgm:pt>
    <dgm:pt modelId="{AEECCDB0-4F38-4D14-9AAF-9FD718A5F558}" type="pres">
      <dgm:prSet presAssocID="{DEBE54A1-169F-4F5C-8814-12A500A7F7D4}" presName="diagram" presStyleCnt="0">
        <dgm:presLayoutVars>
          <dgm:dir/>
          <dgm:resizeHandles val="exact"/>
        </dgm:presLayoutVars>
      </dgm:prSet>
      <dgm:spPr/>
    </dgm:pt>
    <dgm:pt modelId="{B5355808-1562-4A87-8D6A-DA76091E536E}" type="pres">
      <dgm:prSet presAssocID="{F534855A-028D-4A99-BB64-035F759A98B0}" presName="node" presStyleLbl="node1" presStyleIdx="0" presStyleCnt="15">
        <dgm:presLayoutVars>
          <dgm:bulletEnabled val="1"/>
        </dgm:presLayoutVars>
      </dgm:prSet>
      <dgm:spPr/>
    </dgm:pt>
    <dgm:pt modelId="{85967A9D-9FB7-4C24-8695-5967F8DC4278}" type="pres">
      <dgm:prSet presAssocID="{46A388F6-A0D8-4B7F-8FFA-DD9DD4DEA6A0}" presName="sibTrans" presStyleCnt="0"/>
      <dgm:spPr/>
    </dgm:pt>
    <dgm:pt modelId="{8A4A2BDA-62B5-4717-935B-31795519A70C}" type="pres">
      <dgm:prSet presAssocID="{710D2754-ED1D-41E3-8060-D0D9FB23111A}" presName="node" presStyleLbl="node1" presStyleIdx="1" presStyleCnt="15">
        <dgm:presLayoutVars>
          <dgm:bulletEnabled val="1"/>
        </dgm:presLayoutVars>
      </dgm:prSet>
      <dgm:spPr/>
    </dgm:pt>
    <dgm:pt modelId="{26806F0E-7B01-4C73-A184-1B859EDA9E24}" type="pres">
      <dgm:prSet presAssocID="{905B11C1-3543-4008-89B6-F0F6F185CF9F}" presName="sibTrans" presStyleCnt="0"/>
      <dgm:spPr/>
    </dgm:pt>
    <dgm:pt modelId="{9F5B4178-11D1-473E-818B-77F61E8F548A}" type="pres">
      <dgm:prSet presAssocID="{DF4FB067-E7AF-4915-81AB-748C65346D0C}" presName="node" presStyleLbl="node1" presStyleIdx="2" presStyleCnt="15">
        <dgm:presLayoutVars>
          <dgm:bulletEnabled val="1"/>
        </dgm:presLayoutVars>
      </dgm:prSet>
      <dgm:spPr/>
    </dgm:pt>
    <dgm:pt modelId="{88F4BE36-D01C-46EF-A898-5E277B12C3D4}" type="pres">
      <dgm:prSet presAssocID="{FEBA0422-7D13-4EFE-A783-57F4B3DDEFBD}" presName="sibTrans" presStyleCnt="0"/>
      <dgm:spPr/>
    </dgm:pt>
    <dgm:pt modelId="{B9385B25-C799-43B1-AD71-D6E51EC9FB65}" type="pres">
      <dgm:prSet presAssocID="{96674897-AC33-4486-A503-799D0F3B2C7A}" presName="node" presStyleLbl="node1" presStyleIdx="3" presStyleCnt="15">
        <dgm:presLayoutVars>
          <dgm:bulletEnabled val="1"/>
        </dgm:presLayoutVars>
      </dgm:prSet>
      <dgm:spPr/>
    </dgm:pt>
    <dgm:pt modelId="{58F8C2EF-F63E-4B76-891E-8E3F7019D042}" type="pres">
      <dgm:prSet presAssocID="{8B78CA08-0FC3-444A-B86B-511E63ADDAF1}" presName="sibTrans" presStyleCnt="0"/>
      <dgm:spPr/>
    </dgm:pt>
    <dgm:pt modelId="{7D1628BA-C874-41B5-8E2F-2AFB6CF7A388}" type="pres">
      <dgm:prSet presAssocID="{AEBD1E3A-A687-410A-87C8-AC1D9D2A0E5E}" presName="node" presStyleLbl="node1" presStyleIdx="4" presStyleCnt="15">
        <dgm:presLayoutVars>
          <dgm:bulletEnabled val="1"/>
        </dgm:presLayoutVars>
      </dgm:prSet>
      <dgm:spPr/>
    </dgm:pt>
    <dgm:pt modelId="{51164AC9-6586-4965-9626-228925A1D825}" type="pres">
      <dgm:prSet presAssocID="{B7CAE4AD-C102-4703-8AC2-205A71AC638B}" presName="sibTrans" presStyleCnt="0"/>
      <dgm:spPr/>
    </dgm:pt>
    <dgm:pt modelId="{A8DA2AF0-FA48-4592-954B-0E957742CC33}" type="pres">
      <dgm:prSet presAssocID="{0E513995-44C7-4ABA-BEEE-EEB0AA007500}" presName="node" presStyleLbl="node1" presStyleIdx="5" presStyleCnt="15">
        <dgm:presLayoutVars>
          <dgm:bulletEnabled val="1"/>
        </dgm:presLayoutVars>
      </dgm:prSet>
      <dgm:spPr/>
    </dgm:pt>
    <dgm:pt modelId="{D2291D38-4960-42F1-B546-4670AFCB4099}" type="pres">
      <dgm:prSet presAssocID="{ABFD03C3-287E-45D1-831F-ADD33B708133}" presName="sibTrans" presStyleCnt="0"/>
      <dgm:spPr/>
    </dgm:pt>
    <dgm:pt modelId="{46AF2223-703B-46F0-9360-88F670220C6A}" type="pres">
      <dgm:prSet presAssocID="{05B03AC3-8270-4490-8194-D55FD40F9669}" presName="node" presStyleLbl="node1" presStyleIdx="6" presStyleCnt="15">
        <dgm:presLayoutVars>
          <dgm:bulletEnabled val="1"/>
        </dgm:presLayoutVars>
      </dgm:prSet>
      <dgm:spPr/>
    </dgm:pt>
    <dgm:pt modelId="{0DF3C693-B09F-4570-B82D-D15F953D0F0A}" type="pres">
      <dgm:prSet presAssocID="{9413893D-728E-4867-AC10-D5DA7450D790}" presName="sibTrans" presStyleCnt="0"/>
      <dgm:spPr/>
    </dgm:pt>
    <dgm:pt modelId="{8D87D2B1-8665-4023-8D0F-DB5F622E6438}" type="pres">
      <dgm:prSet presAssocID="{6E80B4DA-025F-48AC-8D81-B1030BEED4F5}" presName="node" presStyleLbl="node1" presStyleIdx="7" presStyleCnt="15">
        <dgm:presLayoutVars>
          <dgm:bulletEnabled val="1"/>
        </dgm:presLayoutVars>
      </dgm:prSet>
      <dgm:spPr/>
    </dgm:pt>
    <dgm:pt modelId="{E31256AD-2A0F-44A0-BCA2-48347AB70ECB}" type="pres">
      <dgm:prSet presAssocID="{CCF74E79-9847-418D-828B-8206834D9D50}" presName="sibTrans" presStyleCnt="0"/>
      <dgm:spPr/>
    </dgm:pt>
    <dgm:pt modelId="{5D2468F7-0008-47A2-94F6-E54018E1C64E}" type="pres">
      <dgm:prSet presAssocID="{E0AD213E-398C-4E61-B1EF-27E261E32629}" presName="node" presStyleLbl="node1" presStyleIdx="8" presStyleCnt="15">
        <dgm:presLayoutVars>
          <dgm:bulletEnabled val="1"/>
        </dgm:presLayoutVars>
      </dgm:prSet>
      <dgm:spPr/>
    </dgm:pt>
    <dgm:pt modelId="{8D80BE84-223F-4CC5-94A7-CF8A387E59FE}" type="pres">
      <dgm:prSet presAssocID="{F8B7D828-BB44-42F1-BDEF-D670C1311365}" presName="sibTrans" presStyleCnt="0"/>
      <dgm:spPr/>
    </dgm:pt>
    <dgm:pt modelId="{AE303940-D26B-46CE-B345-DA10AAD50269}" type="pres">
      <dgm:prSet presAssocID="{547581F1-4662-4994-B78C-36396DFC11A2}" presName="node" presStyleLbl="node1" presStyleIdx="9" presStyleCnt="15">
        <dgm:presLayoutVars>
          <dgm:bulletEnabled val="1"/>
        </dgm:presLayoutVars>
      </dgm:prSet>
      <dgm:spPr/>
    </dgm:pt>
    <dgm:pt modelId="{35A432C3-2434-4004-B614-C89CB7F65628}" type="pres">
      <dgm:prSet presAssocID="{752E7E1A-64BD-4B78-8C34-983037578375}" presName="sibTrans" presStyleCnt="0"/>
      <dgm:spPr/>
    </dgm:pt>
    <dgm:pt modelId="{15494767-A952-407C-BD9F-1932EE8438F9}" type="pres">
      <dgm:prSet presAssocID="{B20451D5-0909-4476-B732-4F11E0058E59}" presName="node" presStyleLbl="node1" presStyleIdx="10" presStyleCnt="15">
        <dgm:presLayoutVars>
          <dgm:bulletEnabled val="1"/>
        </dgm:presLayoutVars>
      </dgm:prSet>
      <dgm:spPr/>
    </dgm:pt>
    <dgm:pt modelId="{23B660B5-F491-42BD-B0F1-93A5C51BA564}" type="pres">
      <dgm:prSet presAssocID="{BABC8A1D-4854-4616-A8E0-546595F74F92}" presName="sibTrans" presStyleCnt="0"/>
      <dgm:spPr/>
    </dgm:pt>
    <dgm:pt modelId="{85D532C9-39AB-4682-B82F-A06DA0CE714E}" type="pres">
      <dgm:prSet presAssocID="{986AE236-0FA7-4D4A-928F-21C3167A22A9}" presName="node" presStyleLbl="node1" presStyleIdx="11" presStyleCnt="15">
        <dgm:presLayoutVars>
          <dgm:bulletEnabled val="1"/>
        </dgm:presLayoutVars>
      </dgm:prSet>
      <dgm:spPr/>
    </dgm:pt>
    <dgm:pt modelId="{26A0ABF2-FC04-4FC7-B12A-4814472AC5D7}" type="pres">
      <dgm:prSet presAssocID="{D05ABB04-728A-4E05-B5C4-49DE7DD6227B}" presName="sibTrans" presStyleCnt="0"/>
      <dgm:spPr/>
    </dgm:pt>
    <dgm:pt modelId="{997D57F4-588D-4C09-84B5-9B4453FF00D7}" type="pres">
      <dgm:prSet presAssocID="{9951C9C5-2932-41D6-90AD-87EB212B7E37}" presName="node" presStyleLbl="node1" presStyleIdx="12" presStyleCnt="15">
        <dgm:presLayoutVars>
          <dgm:bulletEnabled val="1"/>
        </dgm:presLayoutVars>
      </dgm:prSet>
      <dgm:spPr/>
    </dgm:pt>
    <dgm:pt modelId="{5E857B8C-7630-4F22-86FB-59C9F7B2D8FA}" type="pres">
      <dgm:prSet presAssocID="{47BC2F2C-46FF-4D41-9439-7D496864B79A}" presName="sibTrans" presStyleCnt="0"/>
      <dgm:spPr/>
    </dgm:pt>
    <dgm:pt modelId="{900F5633-C54E-46C8-8233-027C99D32B71}" type="pres">
      <dgm:prSet presAssocID="{870B7DCE-6D46-44D6-99F6-8994835C6424}" presName="node" presStyleLbl="node1" presStyleIdx="13" presStyleCnt="15">
        <dgm:presLayoutVars>
          <dgm:bulletEnabled val="1"/>
        </dgm:presLayoutVars>
      </dgm:prSet>
      <dgm:spPr/>
    </dgm:pt>
    <dgm:pt modelId="{5F4B500C-55C2-4C3A-B126-62A04F1087CC}" type="pres">
      <dgm:prSet presAssocID="{40C895F2-02DF-4784-B0FF-AEBB8980D2A9}" presName="sibTrans" presStyleCnt="0"/>
      <dgm:spPr/>
    </dgm:pt>
    <dgm:pt modelId="{25574F14-CF40-4AF4-92BF-271197016501}" type="pres">
      <dgm:prSet presAssocID="{041392DD-77F5-4C4A-AFDB-62577FACF099}" presName="node" presStyleLbl="node1" presStyleIdx="14" presStyleCnt="15">
        <dgm:presLayoutVars>
          <dgm:bulletEnabled val="1"/>
        </dgm:presLayoutVars>
      </dgm:prSet>
      <dgm:spPr/>
    </dgm:pt>
  </dgm:ptLst>
  <dgm:cxnLst>
    <dgm:cxn modelId="{71C83806-FDC4-44DD-860B-117F06442897}" srcId="{DEBE54A1-169F-4F5C-8814-12A500A7F7D4}" destId="{0E513995-44C7-4ABA-BEEE-EEB0AA007500}" srcOrd="5" destOrd="0" parTransId="{DFE0778C-D17F-4350-8BD2-7529ABF8D33E}" sibTransId="{ABFD03C3-287E-45D1-831F-ADD33B708133}"/>
    <dgm:cxn modelId="{00582811-262E-41E6-84FA-4DC7E176B40D}" type="presOf" srcId="{9951C9C5-2932-41D6-90AD-87EB212B7E37}" destId="{997D57F4-588D-4C09-84B5-9B4453FF00D7}" srcOrd="0" destOrd="0" presId="urn:microsoft.com/office/officeart/2005/8/layout/default"/>
    <dgm:cxn modelId="{2610701E-74D6-45D0-9EDF-B33D599FE654}" srcId="{DEBE54A1-169F-4F5C-8814-12A500A7F7D4}" destId="{041392DD-77F5-4C4A-AFDB-62577FACF099}" srcOrd="14" destOrd="0" parTransId="{AE0D69D2-3AC1-4AD4-8F62-D0C9E68ED53E}" sibTransId="{24F41BA4-E22E-49DD-B483-08EFF3244F37}"/>
    <dgm:cxn modelId="{24928330-C524-4882-8796-DF827FD56C27}" srcId="{DEBE54A1-169F-4F5C-8814-12A500A7F7D4}" destId="{96674897-AC33-4486-A503-799D0F3B2C7A}" srcOrd="3" destOrd="0" parTransId="{98FAF5E7-FB8B-4937-80AF-A39C42054C12}" sibTransId="{8B78CA08-0FC3-444A-B86B-511E63ADDAF1}"/>
    <dgm:cxn modelId="{64679738-73A4-40E8-9607-ED25B2B1C80B}" srcId="{DEBE54A1-169F-4F5C-8814-12A500A7F7D4}" destId="{6E80B4DA-025F-48AC-8D81-B1030BEED4F5}" srcOrd="7" destOrd="0" parTransId="{F5267DF0-F234-4C6A-AF65-95E0AB34F86C}" sibTransId="{CCF74E79-9847-418D-828B-8206834D9D50}"/>
    <dgm:cxn modelId="{E4F1553B-F634-4978-946A-5C0AD5CF7AF8}" type="presOf" srcId="{986AE236-0FA7-4D4A-928F-21C3167A22A9}" destId="{85D532C9-39AB-4682-B82F-A06DA0CE714E}" srcOrd="0" destOrd="0" presId="urn:microsoft.com/office/officeart/2005/8/layout/default"/>
    <dgm:cxn modelId="{D8668A3C-2B7F-434C-80A3-22DE99DF24D7}" srcId="{DEBE54A1-169F-4F5C-8814-12A500A7F7D4}" destId="{DF4FB067-E7AF-4915-81AB-748C65346D0C}" srcOrd="2" destOrd="0" parTransId="{4E687CE2-25C2-4A34-A077-18952B7DAC8E}" sibTransId="{FEBA0422-7D13-4EFE-A783-57F4B3DDEFBD}"/>
    <dgm:cxn modelId="{42D79C46-8F18-4DD3-9D07-66AB6F07551F}" type="presOf" srcId="{E0AD213E-398C-4E61-B1EF-27E261E32629}" destId="{5D2468F7-0008-47A2-94F6-E54018E1C64E}" srcOrd="0" destOrd="0" presId="urn:microsoft.com/office/officeart/2005/8/layout/default"/>
    <dgm:cxn modelId="{EA93F666-24B5-42C1-869A-B9009D832C3C}" type="presOf" srcId="{AEBD1E3A-A687-410A-87C8-AC1D9D2A0E5E}" destId="{7D1628BA-C874-41B5-8E2F-2AFB6CF7A388}" srcOrd="0" destOrd="0" presId="urn:microsoft.com/office/officeart/2005/8/layout/default"/>
    <dgm:cxn modelId="{6E72A467-005A-46D0-9F46-D81CDEF5DF37}" type="presOf" srcId="{DF4FB067-E7AF-4915-81AB-748C65346D0C}" destId="{9F5B4178-11D1-473E-818B-77F61E8F548A}" srcOrd="0" destOrd="0" presId="urn:microsoft.com/office/officeart/2005/8/layout/default"/>
    <dgm:cxn modelId="{4C84704B-FEA9-40F1-950B-171CB7DC21F1}" srcId="{DEBE54A1-169F-4F5C-8814-12A500A7F7D4}" destId="{AEBD1E3A-A687-410A-87C8-AC1D9D2A0E5E}" srcOrd="4" destOrd="0" parTransId="{579701BA-FBEB-437C-8C6F-6D3306A137A1}" sibTransId="{B7CAE4AD-C102-4703-8AC2-205A71AC638B}"/>
    <dgm:cxn modelId="{EDEBC86B-364F-4CF1-872F-9CA6EF091F79}" type="presOf" srcId="{DEBE54A1-169F-4F5C-8814-12A500A7F7D4}" destId="{AEECCDB0-4F38-4D14-9AAF-9FD718A5F558}" srcOrd="0" destOrd="0" presId="urn:microsoft.com/office/officeart/2005/8/layout/default"/>
    <dgm:cxn modelId="{0AC5B052-3516-4ACE-8E79-D170972B71EC}" type="presOf" srcId="{710D2754-ED1D-41E3-8060-D0D9FB23111A}" destId="{8A4A2BDA-62B5-4717-935B-31795519A70C}" srcOrd="0" destOrd="0" presId="urn:microsoft.com/office/officeart/2005/8/layout/default"/>
    <dgm:cxn modelId="{A277EA74-33E1-452C-BE24-EE5112900F15}" srcId="{DEBE54A1-169F-4F5C-8814-12A500A7F7D4}" destId="{05B03AC3-8270-4490-8194-D55FD40F9669}" srcOrd="6" destOrd="0" parTransId="{F182454C-C03D-4CB1-AC95-A7D292C43F1E}" sibTransId="{9413893D-728E-4867-AC10-D5DA7450D790}"/>
    <dgm:cxn modelId="{571A6375-A3D6-4486-BAC7-5F3514D52EC3}" srcId="{DEBE54A1-169F-4F5C-8814-12A500A7F7D4}" destId="{9951C9C5-2932-41D6-90AD-87EB212B7E37}" srcOrd="12" destOrd="0" parTransId="{09A1C16D-2BB4-4400-8AD3-693486361A7A}" sibTransId="{47BC2F2C-46FF-4D41-9439-7D496864B79A}"/>
    <dgm:cxn modelId="{CB2F4785-4834-40A2-A4B4-8532B6D30488}" srcId="{DEBE54A1-169F-4F5C-8814-12A500A7F7D4}" destId="{E0AD213E-398C-4E61-B1EF-27E261E32629}" srcOrd="8" destOrd="0" parTransId="{F3FE47F5-4697-4387-8A3B-9136C1DAFF26}" sibTransId="{F8B7D828-BB44-42F1-BDEF-D670C1311365}"/>
    <dgm:cxn modelId="{E58BDF89-1FA8-4703-B034-7DBD35F3C997}" type="presOf" srcId="{6E80B4DA-025F-48AC-8D81-B1030BEED4F5}" destId="{8D87D2B1-8665-4023-8D0F-DB5F622E6438}" srcOrd="0" destOrd="0" presId="urn:microsoft.com/office/officeart/2005/8/layout/default"/>
    <dgm:cxn modelId="{5FE01190-49A4-4979-8FE2-FDA5FE1423D7}" srcId="{DEBE54A1-169F-4F5C-8814-12A500A7F7D4}" destId="{870B7DCE-6D46-44D6-99F6-8994835C6424}" srcOrd="13" destOrd="0" parTransId="{ADC730F1-EF13-4648-BCE1-5DFD30736396}" sibTransId="{40C895F2-02DF-4784-B0FF-AEBB8980D2A9}"/>
    <dgm:cxn modelId="{D4B92993-B2F3-49C7-8607-926DA5B1183A}" srcId="{DEBE54A1-169F-4F5C-8814-12A500A7F7D4}" destId="{710D2754-ED1D-41E3-8060-D0D9FB23111A}" srcOrd="1" destOrd="0" parTransId="{D00016CC-F6A7-41FF-98FB-5A300C3F61D7}" sibTransId="{905B11C1-3543-4008-89B6-F0F6F185CF9F}"/>
    <dgm:cxn modelId="{5588A2A5-72A9-43CC-B7EE-1C0C172BB9A4}" type="presOf" srcId="{96674897-AC33-4486-A503-799D0F3B2C7A}" destId="{B9385B25-C799-43B1-AD71-D6E51EC9FB65}" srcOrd="0" destOrd="0" presId="urn:microsoft.com/office/officeart/2005/8/layout/default"/>
    <dgm:cxn modelId="{3490CFAD-72FE-4534-BDC5-7779A453389D}" srcId="{DEBE54A1-169F-4F5C-8814-12A500A7F7D4}" destId="{B20451D5-0909-4476-B732-4F11E0058E59}" srcOrd="10" destOrd="0" parTransId="{4DAD7E2E-0ACB-4BBD-A8C3-A1CDFB97C1E9}" sibTransId="{BABC8A1D-4854-4616-A8E0-546595F74F92}"/>
    <dgm:cxn modelId="{8ED717B1-BAAC-4813-8D65-3FABB65A2815}" type="presOf" srcId="{041392DD-77F5-4C4A-AFDB-62577FACF099}" destId="{25574F14-CF40-4AF4-92BF-271197016501}" srcOrd="0" destOrd="0" presId="urn:microsoft.com/office/officeart/2005/8/layout/default"/>
    <dgm:cxn modelId="{E10A17B7-17A9-4CFC-B7C2-805C95C1314D}" type="presOf" srcId="{870B7DCE-6D46-44D6-99F6-8994835C6424}" destId="{900F5633-C54E-46C8-8233-027C99D32B71}" srcOrd="0" destOrd="0" presId="urn:microsoft.com/office/officeart/2005/8/layout/default"/>
    <dgm:cxn modelId="{5DEEA8B8-BC41-432C-B30C-045C6385F958}" srcId="{DEBE54A1-169F-4F5C-8814-12A500A7F7D4}" destId="{547581F1-4662-4994-B78C-36396DFC11A2}" srcOrd="9" destOrd="0" parTransId="{ADAF8C66-3816-4687-B778-0ED5F84C575F}" sibTransId="{752E7E1A-64BD-4B78-8C34-983037578375}"/>
    <dgm:cxn modelId="{1C030DB9-3341-4E2C-AF73-AB2D79C33DA7}" type="presOf" srcId="{F534855A-028D-4A99-BB64-035F759A98B0}" destId="{B5355808-1562-4A87-8D6A-DA76091E536E}" srcOrd="0" destOrd="0" presId="urn:microsoft.com/office/officeart/2005/8/layout/default"/>
    <dgm:cxn modelId="{EF0001BF-54FF-4E10-8030-848701291B40}" type="presOf" srcId="{547581F1-4662-4994-B78C-36396DFC11A2}" destId="{AE303940-D26B-46CE-B345-DA10AAD50269}" srcOrd="0" destOrd="0" presId="urn:microsoft.com/office/officeart/2005/8/layout/default"/>
    <dgm:cxn modelId="{9ABD76C9-93FC-4A13-9688-10137B623801}" type="presOf" srcId="{0E513995-44C7-4ABA-BEEE-EEB0AA007500}" destId="{A8DA2AF0-FA48-4592-954B-0E957742CC33}" srcOrd="0" destOrd="0" presId="urn:microsoft.com/office/officeart/2005/8/layout/default"/>
    <dgm:cxn modelId="{7BD3C6D3-2749-499C-95F3-FC16228D55CB}" type="presOf" srcId="{B20451D5-0909-4476-B732-4F11E0058E59}" destId="{15494767-A952-407C-BD9F-1932EE8438F9}" srcOrd="0" destOrd="0" presId="urn:microsoft.com/office/officeart/2005/8/layout/default"/>
    <dgm:cxn modelId="{781206DC-7124-4213-A5E9-41B10F017358}" srcId="{DEBE54A1-169F-4F5C-8814-12A500A7F7D4}" destId="{F534855A-028D-4A99-BB64-035F759A98B0}" srcOrd="0" destOrd="0" parTransId="{8001B501-D7F2-4440-B2C1-D6DBD2A186D4}" sibTransId="{46A388F6-A0D8-4B7F-8FFA-DD9DD4DEA6A0}"/>
    <dgm:cxn modelId="{C6EC79FA-5D08-4695-AF2C-917B25112927}" srcId="{DEBE54A1-169F-4F5C-8814-12A500A7F7D4}" destId="{986AE236-0FA7-4D4A-928F-21C3167A22A9}" srcOrd="11" destOrd="0" parTransId="{73DABEF1-5654-47DC-BC4F-A2DE10CA1CC4}" sibTransId="{D05ABB04-728A-4E05-B5C4-49DE7DD6227B}"/>
    <dgm:cxn modelId="{A4A483FC-73CB-40E8-A0EE-2B5589615846}" type="presOf" srcId="{05B03AC3-8270-4490-8194-D55FD40F9669}" destId="{46AF2223-703B-46F0-9360-88F670220C6A}" srcOrd="0" destOrd="0" presId="urn:microsoft.com/office/officeart/2005/8/layout/default"/>
    <dgm:cxn modelId="{10039350-9C38-486D-B67A-FD8401976D25}" type="presParOf" srcId="{AEECCDB0-4F38-4D14-9AAF-9FD718A5F558}" destId="{B5355808-1562-4A87-8D6A-DA76091E536E}" srcOrd="0" destOrd="0" presId="urn:microsoft.com/office/officeart/2005/8/layout/default"/>
    <dgm:cxn modelId="{A520A3DE-4FE7-4128-8AE8-BF22586979F9}" type="presParOf" srcId="{AEECCDB0-4F38-4D14-9AAF-9FD718A5F558}" destId="{85967A9D-9FB7-4C24-8695-5967F8DC4278}" srcOrd="1" destOrd="0" presId="urn:microsoft.com/office/officeart/2005/8/layout/default"/>
    <dgm:cxn modelId="{C07AD479-2B4E-4384-8CEC-2A263E8AAB6F}" type="presParOf" srcId="{AEECCDB0-4F38-4D14-9AAF-9FD718A5F558}" destId="{8A4A2BDA-62B5-4717-935B-31795519A70C}" srcOrd="2" destOrd="0" presId="urn:microsoft.com/office/officeart/2005/8/layout/default"/>
    <dgm:cxn modelId="{C6AD2905-5089-4D0C-8D6F-24DC74DC708E}" type="presParOf" srcId="{AEECCDB0-4F38-4D14-9AAF-9FD718A5F558}" destId="{26806F0E-7B01-4C73-A184-1B859EDA9E24}" srcOrd="3" destOrd="0" presId="urn:microsoft.com/office/officeart/2005/8/layout/default"/>
    <dgm:cxn modelId="{B86600D4-BF24-429C-BE6D-FD305951FF3C}" type="presParOf" srcId="{AEECCDB0-4F38-4D14-9AAF-9FD718A5F558}" destId="{9F5B4178-11D1-473E-818B-77F61E8F548A}" srcOrd="4" destOrd="0" presId="urn:microsoft.com/office/officeart/2005/8/layout/default"/>
    <dgm:cxn modelId="{6E79DAD6-434C-42B3-9E14-F3AA6DC3D5A2}" type="presParOf" srcId="{AEECCDB0-4F38-4D14-9AAF-9FD718A5F558}" destId="{88F4BE36-D01C-46EF-A898-5E277B12C3D4}" srcOrd="5" destOrd="0" presId="urn:microsoft.com/office/officeart/2005/8/layout/default"/>
    <dgm:cxn modelId="{EE6D36EF-C6F8-4CB4-8F73-F73F9A80722A}" type="presParOf" srcId="{AEECCDB0-4F38-4D14-9AAF-9FD718A5F558}" destId="{B9385B25-C799-43B1-AD71-D6E51EC9FB65}" srcOrd="6" destOrd="0" presId="urn:microsoft.com/office/officeart/2005/8/layout/default"/>
    <dgm:cxn modelId="{5263669A-9504-4631-B8A7-42AC8FAB3F7D}" type="presParOf" srcId="{AEECCDB0-4F38-4D14-9AAF-9FD718A5F558}" destId="{58F8C2EF-F63E-4B76-891E-8E3F7019D042}" srcOrd="7" destOrd="0" presId="urn:microsoft.com/office/officeart/2005/8/layout/default"/>
    <dgm:cxn modelId="{B0D8EB55-2255-43E0-97B9-6A7F56CC66AD}" type="presParOf" srcId="{AEECCDB0-4F38-4D14-9AAF-9FD718A5F558}" destId="{7D1628BA-C874-41B5-8E2F-2AFB6CF7A388}" srcOrd="8" destOrd="0" presId="urn:microsoft.com/office/officeart/2005/8/layout/default"/>
    <dgm:cxn modelId="{8339C20C-C47B-405A-B5EE-2D13687D0355}" type="presParOf" srcId="{AEECCDB0-4F38-4D14-9AAF-9FD718A5F558}" destId="{51164AC9-6586-4965-9626-228925A1D825}" srcOrd="9" destOrd="0" presId="urn:microsoft.com/office/officeart/2005/8/layout/default"/>
    <dgm:cxn modelId="{191E66CB-99F8-480B-AF54-FF88307028C9}" type="presParOf" srcId="{AEECCDB0-4F38-4D14-9AAF-9FD718A5F558}" destId="{A8DA2AF0-FA48-4592-954B-0E957742CC33}" srcOrd="10" destOrd="0" presId="urn:microsoft.com/office/officeart/2005/8/layout/default"/>
    <dgm:cxn modelId="{2B968CAD-BCD1-45AF-8CC2-DF9B4786664D}" type="presParOf" srcId="{AEECCDB0-4F38-4D14-9AAF-9FD718A5F558}" destId="{D2291D38-4960-42F1-B546-4670AFCB4099}" srcOrd="11" destOrd="0" presId="urn:microsoft.com/office/officeart/2005/8/layout/default"/>
    <dgm:cxn modelId="{24D156DF-11F7-4165-BC68-FF8E8CBB3DB3}" type="presParOf" srcId="{AEECCDB0-4F38-4D14-9AAF-9FD718A5F558}" destId="{46AF2223-703B-46F0-9360-88F670220C6A}" srcOrd="12" destOrd="0" presId="urn:microsoft.com/office/officeart/2005/8/layout/default"/>
    <dgm:cxn modelId="{02740C88-4962-4CCE-B435-E16D40FEA398}" type="presParOf" srcId="{AEECCDB0-4F38-4D14-9AAF-9FD718A5F558}" destId="{0DF3C693-B09F-4570-B82D-D15F953D0F0A}" srcOrd="13" destOrd="0" presId="urn:microsoft.com/office/officeart/2005/8/layout/default"/>
    <dgm:cxn modelId="{EFA0CBCA-F1D1-4469-9493-2DF207130FBD}" type="presParOf" srcId="{AEECCDB0-4F38-4D14-9AAF-9FD718A5F558}" destId="{8D87D2B1-8665-4023-8D0F-DB5F622E6438}" srcOrd="14" destOrd="0" presId="urn:microsoft.com/office/officeart/2005/8/layout/default"/>
    <dgm:cxn modelId="{341739B8-B0D0-441F-A5A7-CD4BC91EA61D}" type="presParOf" srcId="{AEECCDB0-4F38-4D14-9AAF-9FD718A5F558}" destId="{E31256AD-2A0F-44A0-BCA2-48347AB70ECB}" srcOrd="15" destOrd="0" presId="urn:microsoft.com/office/officeart/2005/8/layout/default"/>
    <dgm:cxn modelId="{40DBEAA9-5F03-41BD-9F19-BF369936A68D}" type="presParOf" srcId="{AEECCDB0-4F38-4D14-9AAF-9FD718A5F558}" destId="{5D2468F7-0008-47A2-94F6-E54018E1C64E}" srcOrd="16" destOrd="0" presId="urn:microsoft.com/office/officeart/2005/8/layout/default"/>
    <dgm:cxn modelId="{9C4A84A1-A57B-4768-85C1-42E21E5E6D96}" type="presParOf" srcId="{AEECCDB0-4F38-4D14-9AAF-9FD718A5F558}" destId="{8D80BE84-223F-4CC5-94A7-CF8A387E59FE}" srcOrd="17" destOrd="0" presId="urn:microsoft.com/office/officeart/2005/8/layout/default"/>
    <dgm:cxn modelId="{C0D623C6-227A-4393-9777-0193DFF1CF13}" type="presParOf" srcId="{AEECCDB0-4F38-4D14-9AAF-9FD718A5F558}" destId="{AE303940-D26B-46CE-B345-DA10AAD50269}" srcOrd="18" destOrd="0" presId="urn:microsoft.com/office/officeart/2005/8/layout/default"/>
    <dgm:cxn modelId="{D9431B9A-ABF0-4756-8E9B-AF997D1151D1}" type="presParOf" srcId="{AEECCDB0-4F38-4D14-9AAF-9FD718A5F558}" destId="{35A432C3-2434-4004-B614-C89CB7F65628}" srcOrd="19" destOrd="0" presId="urn:microsoft.com/office/officeart/2005/8/layout/default"/>
    <dgm:cxn modelId="{9A5C83A4-09E8-4D31-9217-48A0B2A70D5C}" type="presParOf" srcId="{AEECCDB0-4F38-4D14-9AAF-9FD718A5F558}" destId="{15494767-A952-407C-BD9F-1932EE8438F9}" srcOrd="20" destOrd="0" presId="urn:microsoft.com/office/officeart/2005/8/layout/default"/>
    <dgm:cxn modelId="{84EE5F0E-52F4-4401-A444-2BACADDBF5F9}" type="presParOf" srcId="{AEECCDB0-4F38-4D14-9AAF-9FD718A5F558}" destId="{23B660B5-F491-42BD-B0F1-93A5C51BA564}" srcOrd="21" destOrd="0" presId="urn:microsoft.com/office/officeart/2005/8/layout/default"/>
    <dgm:cxn modelId="{8DFE85BD-82D1-4FD5-B28F-0A923F1732D1}" type="presParOf" srcId="{AEECCDB0-4F38-4D14-9AAF-9FD718A5F558}" destId="{85D532C9-39AB-4682-B82F-A06DA0CE714E}" srcOrd="22" destOrd="0" presId="urn:microsoft.com/office/officeart/2005/8/layout/default"/>
    <dgm:cxn modelId="{55E965B2-4391-48CA-AEC9-F00BD01E1B7B}" type="presParOf" srcId="{AEECCDB0-4F38-4D14-9AAF-9FD718A5F558}" destId="{26A0ABF2-FC04-4FC7-B12A-4814472AC5D7}" srcOrd="23" destOrd="0" presId="urn:microsoft.com/office/officeart/2005/8/layout/default"/>
    <dgm:cxn modelId="{427F8C9A-A8C5-4654-9862-FC4064FF0387}" type="presParOf" srcId="{AEECCDB0-4F38-4D14-9AAF-9FD718A5F558}" destId="{997D57F4-588D-4C09-84B5-9B4453FF00D7}" srcOrd="24" destOrd="0" presId="urn:microsoft.com/office/officeart/2005/8/layout/default"/>
    <dgm:cxn modelId="{F8D76004-5CA4-4727-9682-04F9E92494F3}" type="presParOf" srcId="{AEECCDB0-4F38-4D14-9AAF-9FD718A5F558}" destId="{5E857B8C-7630-4F22-86FB-59C9F7B2D8FA}" srcOrd="25" destOrd="0" presId="urn:microsoft.com/office/officeart/2005/8/layout/default"/>
    <dgm:cxn modelId="{5B1CADFE-B771-4D84-B187-AE20B5F65204}" type="presParOf" srcId="{AEECCDB0-4F38-4D14-9AAF-9FD718A5F558}" destId="{900F5633-C54E-46C8-8233-027C99D32B71}" srcOrd="26" destOrd="0" presId="urn:microsoft.com/office/officeart/2005/8/layout/default"/>
    <dgm:cxn modelId="{C36ED493-8503-4055-8FC6-CFE78E31B168}" type="presParOf" srcId="{AEECCDB0-4F38-4D14-9AAF-9FD718A5F558}" destId="{5F4B500C-55C2-4C3A-B126-62A04F1087CC}" srcOrd="27" destOrd="0" presId="urn:microsoft.com/office/officeart/2005/8/layout/default"/>
    <dgm:cxn modelId="{F87479AF-8766-4826-B326-C9EA87226CDF}" type="presParOf" srcId="{AEECCDB0-4F38-4D14-9AAF-9FD718A5F558}" destId="{25574F14-CF40-4AF4-92BF-271197016501}" srcOrd="2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36C4EC-B8BA-4817-BD70-96D54FC66CE4}" type="doc">
      <dgm:prSet loTypeId="urn:microsoft.com/office/officeart/2005/8/layout/target1" loCatId="relationship" qsTypeId="urn:microsoft.com/office/officeart/2005/8/quickstyle/simple1" qsCatId="simple" csTypeId="urn:microsoft.com/office/officeart/2005/8/colors/accent1_2" csCatId="accent1" phldr="1"/>
      <dgm:spPr/>
    </dgm:pt>
    <dgm:pt modelId="{E0B32553-96EA-47BF-93EB-07FA67702D33}">
      <dgm:prSet phldrT="[Text]"/>
      <dgm:spPr/>
      <dgm:t>
        <a:bodyPr/>
        <a:lstStyle/>
        <a:p>
          <a:r>
            <a:rPr lang="en-GB" dirty="0"/>
            <a:t>Client</a:t>
          </a:r>
        </a:p>
      </dgm:t>
    </dgm:pt>
    <dgm:pt modelId="{50B7189D-6C6F-4159-9515-6E281C31B3CB}" type="parTrans" cxnId="{55C4A649-8CDC-46E9-B91A-2E7BFE2B2EC6}">
      <dgm:prSet/>
      <dgm:spPr/>
      <dgm:t>
        <a:bodyPr/>
        <a:lstStyle/>
        <a:p>
          <a:endParaRPr lang="en-GB"/>
        </a:p>
      </dgm:t>
    </dgm:pt>
    <dgm:pt modelId="{B7B83359-8BC5-435D-AFE5-69AC1E1A2E2B}" type="sibTrans" cxnId="{55C4A649-8CDC-46E9-B91A-2E7BFE2B2EC6}">
      <dgm:prSet/>
      <dgm:spPr/>
      <dgm:t>
        <a:bodyPr/>
        <a:lstStyle/>
        <a:p>
          <a:endParaRPr lang="en-GB"/>
        </a:p>
      </dgm:t>
    </dgm:pt>
    <dgm:pt modelId="{14E82B4A-13F4-4C1A-AB96-34FB28356376}">
      <dgm:prSet phldrT="[Text]"/>
      <dgm:spPr/>
      <dgm:t>
        <a:bodyPr/>
        <a:lstStyle/>
        <a:p>
          <a:r>
            <a:rPr lang="en-GB" dirty="0"/>
            <a:t>Therapeutic Practice (You With Client)</a:t>
          </a:r>
        </a:p>
      </dgm:t>
    </dgm:pt>
    <dgm:pt modelId="{D824484B-B5F4-4B7F-AC68-60E819D6CA54}" type="parTrans" cxnId="{9489EEDD-076F-499B-A6C5-DC908AC0FDF6}">
      <dgm:prSet/>
      <dgm:spPr/>
      <dgm:t>
        <a:bodyPr/>
        <a:lstStyle/>
        <a:p>
          <a:endParaRPr lang="en-GB"/>
        </a:p>
      </dgm:t>
    </dgm:pt>
    <dgm:pt modelId="{57F22A64-B515-4BB5-B282-FEE2E064E699}" type="sibTrans" cxnId="{9489EEDD-076F-499B-A6C5-DC908AC0FDF6}">
      <dgm:prSet/>
      <dgm:spPr/>
      <dgm:t>
        <a:bodyPr/>
        <a:lstStyle/>
        <a:p>
          <a:endParaRPr lang="en-GB"/>
        </a:p>
      </dgm:t>
    </dgm:pt>
    <dgm:pt modelId="{D9131E32-0C66-4C91-80D4-BB96AF100D51}">
      <dgm:prSet phldrT="[Text]"/>
      <dgm:spPr/>
      <dgm:t>
        <a:bodyPr/>
        <a:lstStyle/>
        <a:p>
          <a:r>
            <a:rPr lang="en-GB" dirty="0"/>
            <a:t>Service Design (Front door)</a:t>
          </a:r>
        </a:p>
      </dgm:t>
    </dgm:pt>
    <dgm:pt modelId="{B4B207AC-5AF4-47ED-A5F3-1288CA6D7E9C}" type="parTrans" cxnId="{133E9167-DA23-4C57-B8F1-CD36CC0518D2}">
      <dgm:prSet/>
      <dgm:spPr/>
      <dgm:t>
        <a:bodyPr/>
        <a:lstStyle/>
        <a:p>
          <a:endParaRPr lang="en-GB"/>
        </a:p>
      </dgm:t>
    </dgm:pt>
    <dgm:pt modelId="{8028A366-142D-40D8-94FE-BA736CEC729E}" type="sibTrans" cxnId="{133E9167-DA23-4C57-B8F1-CD36CC0518D2}">
      <dgm:prSet/>
      <dgm:spPr/>
      <dgm:t>
        <a:bodyPr/>
        <a:lstStyle/>
        <a:p>
          <a:endParaRPr lang="en-GB"/>
        </a:p>
      </dgm:t>
    </dgm:pt>
    <dgm:pt modelId="{DB821921-4BE3-40D2-A078-E5A3D01D8BA2}">
      <dgm:prSet/>
      <dgm:spPr/>
      <dgm:t>
        <a:bodyPr/>
        <a:lstStyle/>
        <a:p>
          <a:r>
            <a:rPr lang="en-GB" dirty="0"/>
            <a:t>Mental Health Eco-System (Interdependencies)</a:t>
          </a:r>
        </a:p>
      </dgm:t>
    </dgm:pt>
    <dgm:pt modelId="{ED70C4B0-60A5-4446-A0B4-D13CD88D92D5}" type="parTrans" cxnId="{8498040A-96E9-49DE-A7DA-9B1E26289C58}">
      <dgm:prSet/>
      <dgm:spPr/>
      <dgm:t>
        <a:bodyPr/>
        <a:lstStyle/>
        <a:p>
          <a:endParaRPr lang="en-GB"/>
        </a:p>
      </dgm:t>
    </dgm:pt>
    <dgm:pt modelId="{C864689E-1E0C-44D0-AC97-93CEC19E1905}" type="sibTrans" cxnId="{8498040A-96E9-49DE-A7DA-9B1E26289C58}">
      <dgm:prSet/>
      <dgm:spPr/>
      <dgm:t>
        <a:bodyPr/>
        <a:lstStyle/>
        <a:p>
          <a:endParaRPr lang="en-GB"/>
        </a:p>
      </dgm:t>
    </dgm:pt>
    <dgm:pt modelId="{5354674E-B19B-4812-9CFD-19463F1DC1CB}">
      <dgm:prSet/>
      <dgm:spPr/>
      <dgm:t>
        <a:bodyPr/>
        <a:lstStyle/>
        <a:p>
          <a:r>
            <a:rPr lang="en-GB" dirty="0"/>
            <a:t>Organisation</a:t>
          </a:r>
        </a:p>
        <a:p>
          <a:r>
            <a:rPr lang="en-GB" dirty="0"/>
            <a:t>(Policy / Training etc.)</a:t>
          </a:r>
        </a:p>
      </dgm:t>
    </dgm:pt>
    <dgm:pt modelId="{E05DCD62-CADE-4C31-A64E-3159B54F07CD}" type="parTrans" cxnId="{E21C4F93-89D3-4AD9-BEE2-29789EF26349}">
      <dgm:prSet/>
      <dgm:spPr/>
      <dgm:t>
        <a:bodyPr/>
        <a:lstStyle/>
        <a:p>
          <a:endParaRPr lang="en-GB"/>
        </a:p>
      </dgm:t>
    </dgm:pt>
    <dgm:pt modelId="{4C5A0C1E-BDC0-4531-B562-2FCFD30324C5}" type="sibTrans" cxnId="{E21C4F93-89D3-4AD9-BEE2-29789EF26349}">
      <dgm:prSet/>
      <dgm:spPr/>
      <dgm:t>
        <a:bodyPr/>
        <a:lstStyle/>
        <a:p>
          <a:endParaRPr lang="en-GB"/>
        </a:p>
      </dgm:t>
    </dgm:pt>
    <dgm:pt modelId="{2C340592-604F-40CD-872E-1271F7D8342B}" type="pres">
      <dgm:prSet presAssocID="{3636C4EC-B8BA-4817-BD70-96D54FC66CE4}" presName="composite" presStyleCnt="0">
        <dgm:presLayoutVars>
          <dgm:chMax val="5"/>
          <dgm:dir/>
          <dgm:resizeHandles val="exact"/>
        </dgm:presLayoutVars>
      </dgm:prSet>
      <dgm:spPr/>
    </dgm:pt>
    <dgm:pt modelId="{DE6F27DB-D8E2-45E5-8588-E5DDA8AEE4E7}" type="pres">
      <dgm:prSet presAssocID="{E0B32553-96EA-47BF-93EB-07FA67702D33}" presName="circle1" presStyleLbl="lnNode1" presStyleIdx="0" presStyleCnt="5"/>
      <dgm:spPr/>
    </dgm:pt>
    <dgm:pt modelId="{BBFF51C8-D35D-4FE3-8CC0-D2C89DE6B738}" type="pres">
      <dgm:prSet presAssocID="{E0B32553-96EA-47BF-93EB-07FA67702D33}" presName="text1" presStyleLbl="revTx" presStyleIdx="0" presStyleCnt="5">
        <dgm:presLayoutVars>
          <dgm:bulletEnabled val="1"/>
        </dgm:presLayoutVars>
      </dgm:prSet>
      <dgm:spPr/>
    </dgm:pt>
    <dgm:pt modelId="{C4BD249D-F749-4D9A-BFEA-E7DC70DD1919}" type="pres">
      <dgm:prSet presAssocID="{E0B32553-96EA-47BF-93EB-07FA67702D33}" presName="line1" presStyleLbl="callout" presStyleIdx="0" presStyleCnt="10"/>
      <dgm:spPr/>
    </dgm:pt>
    <dgm:pt modelId="{67CE6E02-02A4-4B2F-82B7-F9209698E13C}" type="pres">
      <dgm:prSet presAssocID="{E0B32553-96EA-47BF-93EB-07FA67702D33}" presName="d1" presStyleLbl="callout" presStyleIdx="1" presStyleCnt="10"/>
      <dgm:spPr/>
    </dgm:pt>
    <dgm:pt modelId="{CAC806BB-7943-447A-903D-01890CA97343}" type="pres">
      <dgm:prSet presAssocID="{14E82B4A-13F4-4C1A-AB96-34FB28356376}" presName="circle2" presStyleLbl="lnNode1" presStyleIdx="1" presStyleCnt="5"/>
      <dgm:spPr/>
    </dgm:pt>
    <dgm:pt modelId="{08193012-B9BA-4F37-A4D8-70B370CD583A}" type="pres">
      <dgm:prSet presAssocID="{14E82B4A-13F4-4C1A-AB96-34FB28356376}" presName="text2" presStyleLbl="revTx" presStyleIdx="1" presStyleCnt="5">
        <dgm:presLayoutVars>
          <dgm:bulletEnabled val="1"/>
        </dgm:presLayoutVars>
      </dgm:prSet>
      <dgm:spPr/>
    </dgm:pt>
    <dgm:pt modelId="{78CFE6E2-1545-4DD7-89F4-FD743F303C6C}" type="pres">
      <dgm:prSet presAssocID="{14E82B4A-13F4-4C1A-AB96-34FB28356376}" presName="line2" presStyleLbl="callout" presStyleIdx="2" presStyleCnt="10"/>
      <dgm:spPr/>
    </dgm:pt>
    <dgm:pt modelId="{80846FD1-A742-4EF5-BA55-E9F09D49A4D6}" type="pres">
      <dgm:prSet presAssocID="{14E82B4A-13F4-4C1A-AB96-34FB28356376}" presName="d2" presStyleLbl="callout" presStyleIdx="3" presStyleCnt="10"/>
      <dgm:spPr/>
    </dgm:pt>
    <dgm:pt modelId="{C7515E9C-983C-4AE2-9D79-6CEAAD86F645}" type="pres">
      <dgm:prSet presAssocID="{D9131E32-0C66-4C91-80D4-BB96AF100D51}" presName="circle3" presStyleLbl="lnNode1" presStyleIdx="2" presStyleCnt="5" custLinFactNeighborY="2108"/>
      <dgm:spPr/>
    </dgm:pt>
    <dgm:pt modelId="{93F4E1EE-647A-4E48-9A9E-9FACE4764891}" type="pres">
      <dgm:prSet presAssocID="{D9131E32-0C66-4C91-80D4-BB96AF100D51}" presName="text3" presStyleLbl="revTx" presStyleIdx="2" presStyleCnt="5">
        <dgm:presLayoutVars>
          <dgm:bulletEnabled val="1"/>
        </dgm:presLayoutVars>
      </dgm:prSet>
      <dgm:spPr/>
    </dgm:pt>
    <dgm:pt modelId="{0387029D-BCE1-4079-BBDC-D161698004AB}" type="pres">
      <dgm:prSet presAssocID="{D9131E32-0C66-4C91-80D4-BB96AF100D51}" presName="line3" presStyleLbl="callout" presStyleIdx="4" presStyleCnt="10"/>
      <dgm:spPr/>
    </dgm:pt>
    <dgm:pt modelId="{9207396D-2A10-4566-98DA-99040F6342A8}" type="pres">
      <dgm:prSet presAssocID="{D9131E32-0C66-4C91-80D4-BB96AF100D51}" presName="d3" presStyleLbl="callout" presStyleIdx="5" presStyleCnt="10"/>
      <dgm:spPr/>
    </dgm:pt>
    <dgm:pt modelId="{DC4FCCE7-BAA9-4FD1-8877-D17796D84321}" type="pres">
      <dgm:prSet presAssocID="{5354674E-B19B-4812-9CFD-19463F1DC1CB}" presName="circle4" presStyleLbl="lnNode1" presStyleIdx="3" presStyleCnt="5"/>
      <dgm:spPr/>
    </dgm:pt>
    <dgm:pt modelId="{961BEAEC-0333-4776-8FEC-283A1C4A3A28}" type="pres">
      <dgm:prSet presAssocID="{5354674E-B19B-4812-9CFD-19463F1DC1CB}" presName="text4" presStyleLbl="revTx" presStyleIdx="3" presStyleCnt="5">
        <dgm:presLayoutVars>
          <dgm:bulletEnabled val="1"/>
        </dgm:presLayoutVars>
      </dgm:prSet>
      <dgm:spPr/>
    </dgm:pt>
    <dgm:pt modelId="{FF77B7A9-A85F-4EB3-AADF-EBC92B232673}" type="pres">
      <dgm:prSet presAssocID="{5354674E-B19B-4812-9CFD-19463F1DC1CB}" presName="line4" presStyleLbl="callout" presStyleIdx="6" presStyleCnt="10"/>
      <dgm:spPr/>
    </dgm:pt>
    <dgm:pt modelId="{BF1F9D5E-2109-44B9-926E-58C850C89D20}" type="pres">
      <dgm:prSet presAssocID="{5354674E-B19B-4812-9CFD-19463F1DC1CB}" presName="d4" presStyleLbl="callout" presStyleIdx="7" presStyleCnt="10"/>
      <dgm:spPr/>
    </dgm:pt>
    <dgm:pt modelId="{0F47B32F-4646-4321-8DFD-9289010A43C2}" type="pres">
      <dgm:prSet presAssocID="{DB821921-4BE3-40D2-A078-E5A3D01D8BA2}" presName="circle5" presStyleLbl="lnNode1" presStyleIdx="4" presStyleCnt="5"/>
      <dgm:spPr>
        <a:solidFill>
          <a:schemeClr val="tx1">
            <a:lumMod val="65000"/>
            <a:lumOff val="35000"/>
          </a:schemeClr>
        </a:solidFill>
      </dgm:spPr>
    </dgm:pt>
    <dgm:pt modelId="{5F89C9A9-722A-4F34-B37D-8FAFDDF700F6}" type="pres">
      <dgm:prSet presAssocID="{DB821921-4BE3-40D2-A078-E5A3D01D8BA2}" presName="text5" presStyleLbl="revTx" presStyleIdx="4" presStyleCnt="5">
        <dgm:presLayoutVars>
          <dgm:bulletEnabled val="1"/>
        </dgm:presLayoutVars>
      </dgm:prSet>
      <dgm:spPr/>
    </dgm:pt>
    <dgm:pt modelId="{EBA1A722-B9EB-47D7-917D-9259BC2CFFA8}" type="pres">
      <dgm:prSet presAssocID="{DB821921-4BE3-40D2-A078-E5A3D01D8BA2}" presName="line5" presStyleLbl="callout" presStyleIdx="8" presStyleCnt="10"/>
      <dgm:spPr/>
    </dgm:pt>
    <dgm:pt modelId="{153FCDB5-6B37-4DC8-8DAD-125753E64993}" type="pres">
      <dgm:prSet presAssocID="{DB821921-4BE3-40D2-A078-E5A3D01D8BA2}" presName="d5" presStyleLbl="callout" presStyleIdx="9" presStyleCnt="10"/>
      <dgm:spPr/>
    </dgm:pt>
  </dgm:ptLst>
  <dgm:cxnLst>
    <dgm:cxn modelId="{8498040A-96E9-49DE-A7DA-9B1E26289C58}" srcId="{3636C4EC-B8BA-4817-BD70-96D54FC66CE4}" destId="{DB821921-4BE3-40D2-A078-E5A3D01D8BA2}" srcOrd="4" destOrd="0" parTransId="{ED70C4B0-60A5-4446-A0B4-D13CD88D92D5}" sibTransId="{C864689E-1E0C-44D0-AC97-93CEC19E1905}"/>
    <dgm:cxn modelId="{92757A60-36C6-4078-86ED-13A77F09313F}" type="presOf" srcId="{3636C4EC-B8BA-4817-BD70-96D54FC66CE4}" destId="{2C340592-604F-40CD-872E-1271F7D8342B}" srcOrd="0" destOrd="0" presId="urn:microsoft.com/office/officeart/2005/8/layout/target1"/>
    <dgm:cxn modelId="{A6704566-EACB-4FD1-8574-ECC8B9D08315}" type="presOf" srcId="{D9131E32-0C66-4C91-80D4-BB96AF100D51}" destId="{93F4E1EE-647A-4E48-9A9E-9FACE4764891}" srcOrd="0" destOrd="0" presId="urn:microsoft.com/office/officeart/2005/8/layout/target1"/>
    <dgm:cxn modelId="{133E9167-DA23-4C57-B8F1-CD36CC0518D2}" srcId="{3636C4EC-B8BA-4817-BD70-96D54FC66CE4}" destId="{D9131E32-0C66-4C91-80D4-BB96AF100D51}" srcOrd="2" destOrd="0" parTransId="{B4B207AC-5AF4-47ED-A5F3-1288CA6D7E9C}" sibTransId="{8028A366-142D-40D8-94FE-BA736CEC729E}"/>
    <dgm:cxn modelId="{55C4A649-8CDC-46E9-B91A-2E7BFE2B2EC6}" srcId="{3636C4EC-B8BA-4817-BD70-96D54FC66CE4}" destId="{E0B32553-96EA-47BF-93EB-07FA67702D33}" srcOrd="0" destOrd="0" parTransId="{50B7189D-6C6F-4159-9515-6E281C31B3CB}" sibTransId="{B7B83359-8BC5-435D-AFE5-69AC1E1A2E2B}"/>
    <dgm:cxn modelId="{F8BD437D-8AF2-46E6-9581-682709218C01}" type="presOf" srcId="{5354674E-B19B-4812-9CFD-19463F1DC1CB}" destId="{961BEAEC-0333-4776-8FEC-283A1C4A3A28}" srcOrd="0" destOrd="0" presId="urn:microsoft.com/office/officeart/2005/8/layout/target1"/>
    <dgm:cxn modelId="{E21C4F93-89D3-4AD9-BEE2-29789EF26349}" srcId="{3636C4EC-B8BA-4817-BD70-96D54FC66CE4}" destId="{5354674E-B19B-4812-9CFD-19463F1DC1CB}" srcOrd="3" destOrd="0" parTransId="{E05DCD62-CADE-4C31-A64E-3159B54F07CD}" sibTransId="{4C5A0C1E-BDC0-4531-B562-2FCFD30324C5}"/>
    <dgm:cxn modelId="{E0B026BA-6508-4015-979B-FD307A497065}" type="presOf" srcId="{14E82B4A-13F4-4C1A-AB96-34FB28356376}" destId="{08193012-B9BA-4F37-A4D8-70B370CD583A}" srcOrd="0" destOrd="0" presId="urn:microsoft.com/office/officeart/2005/8/layout/target1"/>
    <dgm:cxn modelId="{A2991CC4-AC42-43D9-A811-73F27C2D09E4}" type="presOf" srcId="{DB821921-4BE3-40D2-A078-E5A3D01D8BA2}" destId="{5F89C9A9-722A-4F34-B37D-8FAFDDF700F6}" srcOrd="0" destOrd="0" presId="urn:microsoft.com/office/officeart/2005/8/layout/target1"/>
    <dgm:cxn modelId="{9489EEDD-076F-499B-A6C5-DC908AC0FDF6}" srcId="{3636C4EC-B8BA-4817-BD70-96D54FC66CE4}" destId="{14E82B4A-13F4-4C1A-AB96-34FB28356376}" srcOrd="1" destOrd="0" parTransId="{D824484B-B5F4-4B7F-AC68-60E819D6CA54}" sibTransId="{57F22A64-B515-4BB5-B282-FEE2E064E699}"/>
    <dgm:cxn modelId="{EE9FAEFA-BBEA-479A-A3DA-1C2CA6998E96}" type="presOf" srcId="{E0B32553-96EA-47BF-93EB-07FA67702D33}" destId="{BBFF51C8-D35D-4FE3-8CC0-D2C89DE6B738}" srcOrd="0" destOrd="0" presId="urn:microsoft.com/office/officeart/2005/8/layout/target1"/>
    <dgm:cxn modelId="{944E3015-E13F-442D-A720-F9C69E3DA898}" type="presParOf" srcId="{2C340592-604F-40CD-872E-1271F7D8342B}" destId="{DE6F27DB-D8E2-45E5-8588-E5DDA8AEE4E7}" srcOrd="0" destOrd="0" presId="urn:microsoft.com/office/officeart/2005/8/layout/target1"/>
    <dgm:cxn modelId="{87FAA4AA-56D5-4923-B19F-6D4D1AFCEBCB}" type="presParOf" srcId="{2C340592-604F-40CD-872E-1271F7D8342B}" destId="{BBFF51C8-D35D-4FE3-8CC0-D2C89DE6B738}" srcOrd="1" destOrd="0" presId="urn:microsoft.com/office/officeart/2005/8/layout/target1"/>
    <dgm:cxn modelId="{2CCF81FF-C052-4A75-9F56-7872D65A5093}" type="presParOf" srcId="{2C340592-604F-40CD-872E-1271F7D8342B}" destId="{C4BD249D-F749-4D9A-BFEA-E7DC70DD1919}" srcOrd="2" destOrd="0" presId="urn:microsoft.com/office/officeart/2005/8/layout/target1"/>
    <dgm:cxn modelId="{7966806B-1081-4F3F-BF8B-8D4DB5005F76}" type="presParOf" srcId="{2C340592-604F-40CD-872E-1271F7D8342B}" destId="{67CE6E02-02A4-4B2F-82B7-F9209698E13C}" srcOrd="3" destOrd="0" presId="urn:microsoft.com/office/officeart/2005/8/layout/target1"/>
    <dgm:cxn modelId="{BA06058B-EB21-44DE-B0F8-7D4C3EC7AB1D}" type="presParOf" srcId="{2C340592-604F-40CD-872E-1271F7D8342B}" destId="{CAC806BB-7943-447A-903D-01890CA97343}" srcOrd="4" destOrd="0" presId="urn:microsoft.com/office/officeart/2005/8/layout/target1"/>
    <dgm:cxn modelId="{FE3FE4F5-9097-44E7-972B-2DAB1279B3E9}" type="presParOf" srcId="{2C340592-604F-40CD-872E-1271F7D8342B}" destId="{08193012-B9BA-4F37-A4D8-70B370CD583A}" srcOrd="5" destOrd="0" presId="urn:microsoft.com/office/officeart/2005/8/layout/target1"/>
    <dgm:cxn modelId="{FF1AC74E-C99F-4B74-B22A-6B5420926E5E}" type="presParOf" srcId="{2C340592-604F-40CD-872E-1271F7D8342B}" destId="{78CFE6E2-1545-4DD7-89F4-FD743F303C6C}" srcOrd="6" destOrd="0" presId="urn:microsoft.com/office/officeart/2005/8/layout/target1"/>
    <dgm:cxn modelId="{E10ECFF2-B278-425D-A4E1-B94438B58CA0}" type="presParOf" srcId="{2C340592-604F-40CD-872E-1271F7D8342B}" destId="{80846FD1-A742-4EF5-BA55-E9F09D49A4D6}" srcOrd="7" destOrd="0" presId="urn:microsoft.com/office/officeart/2005/8/layout/target1"/>
    <dgm:cxn modelId="{CE7EE823-0140-419C-BE9B-743CC329BB9A}" type="presParOf" srcId="{2C340592-604F-40CD-872E-1271F7D8342B}" destId="{C7515E9C-983C-4AE2-9D79-6CEAAD86F645}" srcOrd="8" destOrd="0" presId="urn:microsoft.com/office/officeart/2005/8/layout/target1"/>
    <dgm:cxn modelId="{C8324FE0-E0F0-4699-9BFE-F1A61EB5C5E7}" type="presParOf" srcId="{2C340592-604F-40CD-872E-1271F7D8342B}" destId="{93F4E1EE-647A-4E48-9A9E-9FACE4764891}" srcOrd="9" destOrd="0" presId="urn:microsoft.com/office/officeart/2005/8/layout/target1"/>
    <dgm:cxn modelId="{3505EF0C-A128-4EE0-A855-E6D01CCC88D0}" type="presParOf" srcId="{2C340592-604F-40CD-872E-1271F7D8342B}" destId="{0387029D-BCE1-4079-BBDC-D161698004AB}" srcOrd="10" destOrd="0" presId="urn:microsoft.com/office/officeart/2005/8/layout/target1"/>
    <dgm:cxn modelId="{26879864-95DF-4BB3-83D7-0066E9BA165B}" type="presParOf" srcId="{2C340592-604F-40CD-872E-1271F7D8342B}" destId="{9207396D-2A10-4566-98DA-99040F6342A8}" srcOrd="11" destOrd="0" presId="urn:microsoft.com/office/officeart/2005/8/layout/target1"/>
    <dgm:cxn modelId="{E888CB1A-1235-4237-B253-C00C0C718F67}" type="presParOf" srcId="{2C340592-604F-40CD-872E-1271F7D8342B}" destId="{DC4FCCE7-BAA9-4FD1-8877-D17796D84321}" srcOrd="12" destOrd="0" presId="urn:microsoft.com/office/officeart/2005/8/layout/target1"/>
    <dgm:cxn modelId="{A421206C-9753-4991-85BD-79C63C6B3575}" type="presParOf" srcId="{2C340592-604F-40CD-872E-1271F7D8342B}" destId="{961BEAEC-0333-4776-8FEC-283A1C4A3A28}" srcOrd="13" destOrd="0" presId="urn:microsoft.com/office/officeart/2005/8/layout/target1"/>
    <dgm:cxn modelId="{C7F00B15-FEFA-4776-9939-129585CFC213}" type="presParOf" srcId="{2C340592-604F-40CD-872E-1271F7D8342B}" destId="{FF77B7A9-A85F-4EB3-AADF-EBC92B232673}" srcOrd="14" destOrd="0" presId="urn:microsoft.com/office/officeart/2005/8/layout/target1"/>
    <dgm:cxn modelId="{CDED7C77-9909-4D6F-8A1C-0C925ABF7965}" type="presParOf" srcId="{2C340592-604F-40CD-872E-1271F7D8342B}" destId="{BF1F9D5E-2109-44B9-926E-58C850C89D20}" srcOrd="15" destOrd="0" presId="urn:microsoft.com/office/officeart/2005/8/layout/target1"/>
    <dgm:cxn modelId="{137DC055-A8F1-46F5-B81D-E2879D9F3967}" type="presParOf" srcId="{2C340592-604F-40CD-872E-1271F7D8342B}" destId="{0F47B32F-4646-4321-8DFD-9289010A43C2}" srcOrd="16" destOrd="0" presId="urn:microsoft.com/office/officeart/2005/8/layout/target1"/>
    <dgm:cxn modelId="{D6248FDB-BB45-45E9-B135-1CBEE1D093BA}" type="presParOf" srcId="{2C340592-604F-40CD-872E-1271F7D8342B}" destId="{5F89C9A9-722A-4F34-B37D-8FAFDDF700F6}" srcOrd="17" destOrd="0" presId="urn:microsoft.com/office/officeart/2005/8/layout/target1"/>
    <dgm:cxn modelId="{AFF4D5B0-EEE1-4FA5-A605-AA66F55CA407}" type="presParOf" srcId="{2C340592-604F-40CD-872E-1271F7D8342B}" destId="{EBA1A722-B9EB-47D7-917D-9259BC2CFFA8}" srcOrd="18" destOrd="0" presId="urn:microsoft.com/office/officeart/2005/8/layout/target1"/>
    <dgm:cxn modelId="{385A2132-6E81-4590-AF35-0F739864FCC8}" type="presParOf" srcId="{2C340592-604F-40CD-872E-1271F7D8342B}" destId="{153FCDB5-6B37-4DC8-8DAD-125753E64993}"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36C4EC-B8BA-4817-BD70-96D54FC66CE4}" type="doc">
      <dgm:prSet loTypeId="urn:microsoft.com/office/officeart/2005/8/layout/vProcess5" loCatId="process" qsTypeId="urn:microsoft.com/office/officeart/2005/8/quickstyle/simple1" qsCatId="simple" csTypeId="urn:microsoft.com/office/officeart/2005/8/colors/accent5_2" csCatId="accent5" phldr="1"/>
      <dgm:spPr/>
    </dgm:pt>
    <dgm:pt modelId="{E0B32553-96EA-47BF-93EB-07FA67702D33}">
      <dgm:prSet phldrT="[Text]"/>
      <dgm:spPr/>
      <dgm:t>
        <a:bodyPr/>
        <a:lstStyle/>
        <a:p>
          <a:r>
            <a:rPr lang="en-GB" dirty="0"/>
            <a:t>Unique Experiences Link to</a:t>
          </a:r>
        </a:p>
      </dgm:t>
    </dgm:pt>
    <dgm:pt modelId="{50B7189D-6C6F-4159-9515-6E281C31B3CB}" type="parTrans" cxnId="{55C4A649-8CDC-46E9-B91A-2E7BFE2B2EC6}">
      <dgm:prSet/>
      <dgm:spPr/>
      <dgm:t>
        <a:bodyPr/>
        <a:lstStyle/>
        <a:p>
          <a:endParaRPr lang="en-GB"/>
        </a:p>
      </dgm:t>
    </dgm:pt>
    <dgm:pt modelId="{B7B83359-8BC5-435D-AFE5-69AC1E1A2E2B}" type="sibTrans" cxnId="{55C4A649-8CDC-46E9-B91A-2E7BFE2B2EC6}">
      <dgm:prSet/>
      <dgm:spPr/>
      <dgm:t>
        <a:bodyPr/>
        <a:lstStyle/>
        <a:p>
          <a:endParaRPr lang="en-GB"/>
        </a:p>
      </dgm:t>
    </dgm:pt>
    <dgm:pt modelId="{14E82B4A-13F4-4C1A-AB96-34FB28356376}">
      <dgm:prSet phldrT="[Text]"/>
      <dgm:spPr/>
      <dgm:t>
        <a:bodyPr/>
        <a:lstStyle/>
        <a:p>
          <a:r>
            <a:rPr lang="en-GB" dirty="0"/>
            <a:t>Social Identities &amp; Positionality </a:t>
          </a:r>
        </a:p>
      </dgm:t>
    </dgm:pt>
    <dgm:pt modelId="{D824484B-B5F4-4B7F-AC68-60E819D6CA54}" type="parTrans" cxnId="{9489EEDD-076F-499B-A6C5-DC908AC0FDF6}">
      <dgm:prSet/>
      <dgm:spPr/>
      <dgm:t>
        <a:bodyPr/>
        <a:lstStyle/>
        <a:p>
          <a:endParaRPr lang="en-GB"/>
        </a:p>
      </dgm:t>
    </dgm:pt>
    <dgm:pt modelId="{57F22A64-B515-4BB5-B282-FEE2E064E699}" type="sibTrans" cxnId="{9489EEDD-076F-499B-A6C5-DC908AC0FDF6}">
      <dgm:prSet/>
      <dgm:spPr/>
      <dgm:t>
        <a:bodyPr/>
        <a:lstStyle/>
        <a:p>
          <a:endParaRPr lang="en-GB"/>
        </a:p>
      </dgm:t>
    </dgm:pt>
    <dgm:pt modelId="{D9131E32-0C66-4C91-80D4-BB96AF100D51}">
      <dgm:prSet phldrT="[Text]"/>
      <dgm:spPr/>
      <dgm:t>
        <a:bodyPr/>
        <a:lstStyle/>
        <a:p>
          <a:r>
            <a:rPr lang="en-GB"/>
            <a:t>Intersectionality</a:t>
          </a:r>
          <a:endParaRPr lang="en-GB" dirty="0"/>
        </a:p>
      </dgm:t>
    </dgm:pt>
    <dgm:pt modelId="{B4B207AC-5AF4-47ED-A5F3-1288CA6D7E9C}" type="parTrans" cxnId="{133E9167-DA23-4C57-B8F1-CD36CC0518D2}">
      <dgm:prSet/>
      <dgm:spPr/>
      <dgm:t>
        <a:bodyPr/>
        <a:lstStyle/>
        <a:p>
          <a:endParaRPr lang="en-GB"/>
        </a:p>
      </dgm:t>
    </dgm:pt>
    <dgm:pt modelId="{8028A366-142D-40D8-94FE-BA736CEC729E}" type="sibTrans" cxnId="{133E9167-DA23-4C57-B8F1-CD36CC0518D2}">
      <dgm:prSet/>
      <dgm:spPr/>
      <dgm:t>
        <a:bodyPr/>
        <a:lstStyle/>
        <a:p>
          <a:endParaRPr lang="en-GB"/>
        </a:p>
      </dgm:t>
    </dgm:pt>
    <dgm:pt modelId="{DB821921-4BE3-40D2-A078-E5A3D01D8BA2}">
      <dgm:prSet/>
      <dgm:spPr/>
      <dgm:t>
        <a:bodyPr/>
        <a:lstStyle/>
        <a:p>
          <a:r>
            <a:rPr lang="en-GB" dirty="0"/>
            <a:t>Within Contexts</a:t>
          </a:r>
        </a:p>
      </dgm:t>
    </dgm:pt>
    <dgm:pt modelId="{ED70C4B0-60A5-4446-A0B4-D13CD88D92D5}" type="parTrans" cxnId="{8498040A-96E9-49DE-A7DA-9B1E26289C58}">
      <dgm:prSet/>
      <dgm:spPr/>
      <dgm:t>
        <a:bodyPr/>
        <a:lstStyle/>
        <a:p>
          <a:endParaRPr lang="en-GB"/>
        </a:p>
      </dgm:t>
    </dgm:pt>
    <dgm:pt modelId="{C864689E-1E0C-44D0-AC97-93CEC19E1905}" type="sibTrans" cxnId="{8498040A-96E9-49DE-A7DA-9B1E26289C58}">
      <dgm:prSet/>
      <dgm:spPr/>
      <dgm:t>
        <a:bodyPr/>
        <a:lstStyle/>
        <a:p>
          <a:endParaRPr lang="en-GB"/>
        </a:p>
      </dgm:t>
    </dgm:pt>
    <dgm:pt modelId="{C888623A-6CF8-4FCF-B029-1455A2475403}">
      <dgm:prSet/>
      <dgm:spPr/>
      <dgm:t>
        <a:bodyPr/>
        <a:lstStyle/>
        <a:p>
          <a:r>
            <a:rPr lang="en-GB" dirty="0"/>
            <a:t>Within Society</a:t>
          </a:r>
        </a:p>
      </dgm:t>
    </dgm:pt>
    <dgm:pt modelId="{3A9ADFB4-FC44-4AB3-91C2-CA527EA1AF85}" type="parTrans" cxnId="{97973449-DD8B-4671-B370-1E8670F70E72}">
      <dgm:prSet/>
      <dgm:spPr/>
      <dgm:t>
        <a:bodyPr/>
        <a:lstStyle/>
        <a:p>
          <a:endParaRPr lang="en-GB"/>
        </a:p>
      </dgm:t>
    </dgm:pt>
    <dgm:pt modelId="{DE43D929-538B-4AAF-A5D6-82CF90C0B533}" type="sibTrans" cxnId="{97973449-DD8B-4671-B370-1E8670F70E72}">
      <dgm:prSet/>
      <dgm:spPr/>
      <dgm:t>
        <a:bodyPr/>
        <a:lstStyle/>
        <a:p>
          <a:endParaRPr lang="en-GB"/>
        </a:p>
      </dgm:t>
    </dgm:pt>
    <dgm:pt modelId="{D3123F69-9C38-44CB-B311-C62C7EB21960}" type="pres">
      <dgm:prSet presAssocID="{3636C4EC-B8BA-4817-BD70-96D54FC66CE4}" presName="outerComposite" presStyleCnt="0">
        <dgm:presLayoutVars>
          <dgm:chMax val="5"/>
          <dgm:dir/>
          <dgm:resizeHandles val="exact"/>
        </dgm:presLayoutVars>
      </dgm:prSet>
      <dgm:spPr/>
    </dgm:pt>
    <dgm:pt modelId="{B81A56E8-1531-4B1B-91B9-8CB73B13ECF8}" type="pres">
      <dgm:prSet presAssocID="{3636C4EC-B8BA-4817-BD70-96D54FC66CE4}" presName="dummyMaxCanvas" presStyleCnt="0">
        <dgm:presLayoutVars/>
      </dgm:prSet>
      <dgm:spPr/>
    </dgm:pt>
    <dgm:pt modelId="{E669A1E9-0107-40AF-8F80-2B5EAF9FA9FE}" type="pres">
      <dgm:prSet presAssocID="{3636C4EC-B8BA-4817-BD70-96D54FC66CE4}" presName="FiveNodes_1" presStyleLbl="node1" presStyleIdx="0" presStyleCnt="5">
        <dgm:presLayoutVars>
          <dgm:bulletEnabled val="1"/>
        </dgm:presLayoutVars>
      </dgm:prSet>
      <dgm:spPr/>
    </dgm:pt>
    <dgm:pt modelId="{B097E8BB-473C-4A63-99E2-C3CEA6D030E3}" type="pres">
      <dgm:prSet presAssocID="{3636C4EC-B8BA-4817-BD70-96D54FC66CE4}" presName="FiveNodes_2" presStyleLbl="node1" presStyleIdx="1" presStyleCnt="5">
        <dgm:presLayoutVars>
          <dgm:bulletEnabled val="1"/>
        </dgm:presLayoutVars>
      </dgm:prSet>
      <dgm:spPr/>
    </dgm:pt>
    <dgm:pt modelId="{B95B655B-C65D-49D9-A77B-74D80281612A}" type="pres">
      <dgm:prSet presAssocID="{3636C4EC-B8BA-4817-BD70-96D54FC66CE4}" presName="FiveNodes_3" presStyleLbl="node1" presStyleIdx="2" presStyleCnt="5">
        <dgm:presLayoutVars>
          <dgm:bulletEnabled val="1"/>
        </dgm:presLayoutVars>
      </dgm:prSet>
      <dgm:spPr/>
    </dgm:pt>
    <dgm:pt modelId="{1D65FEA1-4BCB-4FCB-B21F-8459305871BD}" type="pres">
      <dgm:prSet presAssocID="{3636C4EC-B8BA-4817-BD70-96D54FC66CE4}" presName="FiveNodes_4" presStyleLbl="node1" presStyleIdx="3" presStyleCnt="5">
        <dgm:presLayoutVars>
          <dgm:bulletEnabled val="1"/>
        </dgm:presLayoutVars>
      </dgm:prSet>
      <dgm:spPr/>
    </dgm:pt>
    <dgm:pt modelId="{FE111533-770C-4C6A-B7FD-98F6F202F6B2}" type="pres">
      <dgm:prSet presAssocID="{3636C4EC-B8BA-4817-BD70-96D54FC66CE4}" presName="FiveNodes_5" presStyleLbl="node1" presStyleIdx="4" presStyleCnt="5">
        <dgm:presLayoutVars>
          <dgm:bulletEnabled val="1"/>
        </dgm:presLayoutVars>
      </dgm:prSet>
      <dgm:spPr/>
    </dgm:pt>
    <dgm:pt modelId="{7D04BF3D-B3C6-40FA-BAA5-0A561258DADA}" type="pres">
      <dgm:prSet presAssocID="{3636C4EC-B8BA-4817-BD70-96D54FC66CE4}" presName="FiveConn_1-2" presStyleLbl="fgAccFollowNode1" presStyleIdx="0" presStyleCnt="4">
        <dgm:presLayoutVars>
          <dgm:bulletEnabled val="1"/>
        </dgm:presLayoutVars>
      </dgm:prSet>
      <dgm:spPr/>
    </dgm:pt>
    <dgm:pt modelId="{E9FFF6DB-85DF-40F5-A261-7B5B8FE5A3A5}" type="pres">
      <dgm:prSet presAssocID="{3636C4EC-B8BA-4817-BD70-96D54FC66CE4}" presName="FiveConn_2-3" presStyleLbl="fgAccFollowNode1" presStyleIdx="1" presStyleCnt="4">
        <dgm:presLayoutVars>
          <dgm:bulletEnabled val="1"/>
        </dgm:presLayoutVars>
      </dgm:prSet>
      <dgm:spPr/>
    </dgm:pt>
    <dgm:pt modelId="{16DF7878-8D7A-4D60-867B-C34FD042B4F7}" type="pres">
      <dgm:prSet presAssocID="{3636C4EC-B8BA-4817-BD70-96D54FC66CE4}" presName="FiveConn_3-4" presStyleLbl="fgAccFollowNode1" presStyleIdx="2" presStyleCnt="4">
        <dgm:presLayoutVars>
          <dgm:bulletEnabled val="1"/>
        </dgm:presLayoutVars>
      </dgm:prSet>
      <dgm:spPr/>
    </dgm:pt>
    <dgm:pt modelId="{D1F185DB-0FFF-465B-9FF8-0A9C3FB3BA84}" type="pres">
      <dgm:prSet presAssocID="{3636C4EC-B8BA-4817-BD70-96D54FC66CE4}" presName="FiveConn_4-5" presStyleLbl="fgAccFollowNode1" presStyleIdx="3" presStyleCnt="4">
        <dgm:presLayoutVars>
          <dgm:bulletEnabled val="1"/>
        </dgm:presLayoutVars>
      </dgm:prSet>
      <dgm:spPr/>
    </dgm:pt>
    <dgm:pt modelId="{159F52DF-4AAE-452F-996D-060557B9A41C}" type="pres">
      <dgm:prSet presAssocID="{3636C4EC-B8BA-4817-BD70-96D54FC66CE4}" presName="FiveNodes_1_text" presStyleLbl="node1" presStyleIdx="4" presStyleCnt="5">
        <dgm:presLayoutVars>
          <dgm:bulletEnabled val="1"/>
        </dgm:presLayoutVars>
      </dgm:prSet>
      <dgm:spPr/>
    </dgm:pt>
    <dgm:pt modelId="{7C8EF864-6D42-41BE-9F68-5F4563458A12}" type="pres">
      <dgm:prSet presAssocID="{3636C4EC-B8BA-4817-BD70-96D54FC66CE4}" presName="FiveNodes_2_text" presStyleLbl="node1" presStyleIdx="4" presStyleCnt="5">
        <dgm:presLayoutVars>
          <dgm:bulletEnabled val="1"/>
        </dgm:presLayoutVars>
      </dgm:prSet>
      <dgm:spPr/>
    </dgm:pt>
    <dgm:pt modelId="{A5DE8AA8-5A29-4FC9-AE15-FFB9AA778345}" type="pres">
      <dgm:prSet presAssocID="{3636C4EC-B8BA-4817-BD70-96D54FC66CE4}" presName="FiveNodes_3_text" presStyleLbl="node1" presStyleIdx="4" presStyleCnt="5">
        <dgm:presLayoutVars>
          <dgm:bulletEnabled val="1"/>
        </dgm:presLayoutVars>
      </dgm:prSet>
      <dgm:spPr/>
    </dgm:pt>
    <dgm:pt modelId="{9A1060AC-A568-4A4E-9957-6F9FB4CFC7D9}" type="pres">
      <dgm:prSet presAssocID="{3636C4EC-B8BA-4817-BD70-96D54FC66CE4}" presName="FiveNodes_4_text" presStyleLbl="node1" presStyleIdx="4" presStyleCnt="5">
        <dgm:presLayoutVars>
          <dgm:bulletEnabled val="1"/>
        </dgm:presLayoutVars>
      </dgm:prSet>
      <dgm:spPr/>
    </dgm:pt>
    <dgm:pt modelId="{471B3FCB-70EF-471D-942C-B7619790B701}" type="pres">
      <dgm:prSet presAssocID="{3636C4EC-B8BA-4817-BD70-96D54FC66CE4}" presName="FiveNodes_5_text" presStyleLbl="node1" presStyleIdx="4" presStyleCnt="5">
        <dgm:presLayoutVars>
          <dgm:bulletEnabled val="1"/>
        </dgm:presLayoutVars>
      </dgm:prSet>
      <dgm:spPr/>
    </dgm:pt>
  </dgm:ptLst>
  <dgm:cxnLst>
    <dgm:cxn modelId="{8498040A-96E9-49DE-A7DA-9B1E26289C58}" srcId="{3636C4EC-B8BA-4817-BD70-96D54FC66CE4}" destId="{DB821921-4BE3-40D2-A078-E5A3D01D8BA2}" srcOrd="3" destOrd="0" parTransId="{ED70C4B0-60A5-4446-A0B4-D13CD88D92D5}" sibTransId="{C864689E-1E0C-44D0-AC97-93CEC19E1905}"/>
    <dgm:cxn modelId="{1E457B45-87B3-452B-A63E-F284979BDDC8}" type="presOf" srcId="{14E82B4A-13F4-4C1A-AB96-34FB28356376}" destId="{B097E8BB-473C-4A63-99E2-C3CEA6D030E3}" srcOrd="0" destOrd="0" presId="urn:microsoft.com/office/officeart/2005/8/layout/vProcess5"/>
    <dgm:cxn modelId="{133E9167-DA23-4C57-B8F1-CD36CC0518D2}" srcId="{3636C4EC-B8BA-4817-BD70-96D54FC66CE4}" destId="{D9131E32-0C66-4C91-80D4-BB96AF100D51}" srcOrd="2" destOrd="0" parTransId="{B4B207AC-5AF4-47ED-A5F3-1288CA6D7E9C}" sibTransId="{8028A366-142D-40D8-94FE-BA736CEC729E}"/>
    <dgm:cxn modelId="{97973449-DD8B-4671-B370-1E8670F70E72}" srcId="{3636C4EC-B8BA-4817-BD70-96D54FC66CE4}" destId="{C888623A-6CF8-4FCF-B029-1455A2475403}" srcOrd="4" destOrd="0" parTransId="{3A9ADFB4-FC44-4AB3-91C2-CA527EA1AF85}" sibTransId="{DE43D929-538B-4AAF-A5D6-82CF90C0B533}"/>
    <dgm:cxn modelId="{55C4A649-8CDC-46E9-B91A-2E7BFE2B2EC6}" srcId="{3636C4EC-B8BA-4817-BD70-96D54FC66CE4}" destId="{E0B32553-96EA-47BF-93EB-07FA67702D33}" srcOrd="0" destOrd="0" parTransId="{50B7189D-6C6F-4159-9515-6E281C31B3CB}" sibTransId="{B7B83359-8BC5-435D-AFE5-69AC1E1A2E2B}"/>
    <dgm:cxn modelId="{1E82DA6C-BCFE-4591-89DE-C207129D730B}" type="presOf" srcId="{57F22A64-B515-4BB5-B282-FEE2E064E699}" destId="{E9FFF6DB-85DF-40F5-A261-7B5B8FE5A3A5}" srcOrd="0" destOrd="0" presId="urn:microsoft.com/office/officeart/2005/8/layout/vProcess5"/>
    <dgm:cxn modelId="{871CB150-294A-4739-BCBF-3C731845DD38}" type="presOf" srcId="{E0B32553-96EA-47BF-93EB-07FA67702D33}" destId="{E669A1E9-0107-40AF-8F80-2B5EAF9FA9FE}" srcOrd="0" destOrd="0" presId="urn:microsoft.com/office/officeart/2005/8/layout/vProcess5"/>
    <dgm:cxn modelId="{9D486152-8CD3-4A95-96B6-43FAAC038041}" type="presOf" srcId="{DB821921-4BE3-40D2-A078-E5A3D01D8BA2}" destId="{9A1060AC-A568-4A4E-9957-6F9FB4CFC7D9}" srcOrd="1" destOrd="0" presId="urn:microsoft.com/office/officeart/2005/8/layout/vProcess5"/>
    <dgm:cxn modelId="{F28F5B76-E299-4C41-B98D-ABAB75825427}" type="presOf" srcId="{C864689E-1E0C-44D0-AC97-93CEC19E1905}" destId="{D1F185DB-0FFF-465B-9FF8-0A9C3FB3BA84}" srcOrd="0" destOrd="0" presId="urn:microsoft.com/office/officeart/2005/8/layout/vProcess5"/>
    <dgm:cxn modelId="{10AF9F77-C6D5-4872-9FD9-322BCE4CEE59}" type="presOf" srcId="{C888623A-6CF8-4FCF-B029-1455A2475403}" destId="{471B3FCB-70EF-471D-942C-B7619790B701}" srcOrd="1" destOrd="0" presId="urn:microsoft.com/office/officeart/2005/8/layout/vProcess5"/>
    <dgm:cxn modelId="{DFA3BF57-2C8B-4890-BEF8-295B32029925}" type="presOf" srcId="{B7B83359-8BC5-435D-AFE5-69AC1E1A2E2B}" destId="{7D04BF3D-B3C6-40FA-BAA5-0A561258DADA}" srcOrd="0" destOrd="0" presId="urn:microsoft.com/office/officeart/2005/8/layout/vProcess5"/>
    <dgm:cxn modelId="{1C78F27A-A547-4EC0-852C-800F5F5EB49D}" type="presOf" srcId="{E0B32553-96EA-47BF-93EB-07FA67702D33}" destId="{159F52DF-4AAE-452F-996D-060557B9A41C}" srcOrd="1" destOrd="0" presId="urn:microsoft.com/office/officeart/2005/8/layout/vProcess5"/>
    <dgm:cxn modelId="{E0C69090-1674-4001-902B-1363C8D8F2F6}" type="presOf" srcId="{D9131E32-0C66-4C91-80D4-BB96AF100D51}" destId="{B95B655B-C65D-49D9-A77B-74D80281612A}" srcOrd="0" destOrd="0" presId="urn:microsoft.com/office/officeart/2005/8/layout/vProcess5"/>
    <dgm:cxn modelId="{A242B696-E1F7-4747-9F78-BE91F3171098}" type="presOf" srcId="{8028A366-142D-40D8-94FE-BA736CEC729E}" destId="{16DF7878-8D7A-4D60-867B-C34FD042B4F7}" srcOrd="0" destOrd="0" presId="urn:microsoft.com/office/officeart/2005/8/layout/vProcess5"/>
    <dgm:cxn modelId="{B747A89B-0D2A-4F75-9D7D-C679572A8679}" type="presOf" srcId="{14E82B4A-13F4-4C1A-AB96-34FB28356376}" destId="{7C8EF864-6D42-41BE-9F68-5F4563458A12}" srcOrd="1" destOrd="0" presId="urn:microsoft.com/office/officeart/2005/8/layout/vProcess5"/>
    <dgm:cxn modelId="{9489EEDD-076F-499B-A6C5-DC908AC0FDF6}" srcId="{3636C4EC-B8BA-4817-BD70-96D54FC66CE4}" destId="{14E82B4A-13F4-4C1A-AB96-34FB28356376}" srcOrd="1" destOrd="0" parTransId="{D824484B-B5F4-4B7F-AC68-60E819D6CA54}" sibTransId="{57F22A64-B515-4BB5-B282-FEE2E064E699}"/>
    <dgm:cxn modelId="{571AC7E4-2754-46E4-B9BE-50541C72D568}" type="presOf" srcId="{D9131E32-0C66-4C91-80D4-BB96AF100D51}" destId="{A5DE8AA8-5A29-4FC9-AE15-FFB9AA778345}" srcOrd="1" destOrd="0" presId="urn:microsoft.com/office/officeart/2005/8/layout/vProcess5"/>
    <dgm:cxn modelId="{911141E6-D2C3-4634-9A63-32B12F940671}" type="presOf" srcId="{DB821921-4BE3-40D2-A078-E5A3D01D8BA2}" destId="{1D65FEA1-4BCB-4FCB-B21F-8459305871BD}" srcOrd="0" destOrd="0" presId="urn:microsoft.com/office/officeart/2005/8/layout/vProcess5"/>
    <dgm:cxn modelId="{2E341BEF-E77E-451E-9B93-506BD374EEAB}" type="presOf" srcId="{3636C4EC-B8BA-4817-BD70-96D54FC66CE4}" destId="{D3123F69-9C38-44CB-B311-C62C7EB21960}" srcOrd="0" destOrd="0" presId="urn:microsoft.com/office/officeart/2005/8/layout/vProcess5"/>
    <dgm:cxn modelId="{1D2D6FF7-0914-45CA-9320-720B280F4DF6}" type="presOf" srcId="{C888623A-6CF8-4FCF-B029-1455A2475403}" destId="{FE111533-770C-4C6A-B7FD-98F6F202F6B2}" srcOrd="0" destOrd="0" presId="urn:microsoft.com/office/officeart/2005/8/layout/vProcess5"/>
    <dgm:cxn modelId="{82795AC6-AEE6-455D-B85F-CA248833A14F}" type="presParOf" srcId="{D3123F69-9C38-44CB-B311-C62C7EB21960}" destId="{B81A56E8-1531-4B1B-91B9-8CB73B13ECF8}" srcOrd="0" destOrd="0" presId="urn:microsoft.com/office/officeart/2005/8/layout/vProcess5"/>
    <dgm:cxn modelId="{A392C951-7E21-4D75-842D-AA91CEE62034}" type="presParOf" srcId="{D3123F69-9C38-44CB-B311-C62C7EB21960}" destId="{E669A1E9-0107-40AF-8F80-2B5EAF9FA9FE}" srcOrd="1" destOrd="0" presId="urn:microsoft.com/office/officeart/2005/8/layout/vProcess5"/>
    <dgm:cxn modelId="{90B2B982-46E5-4CA7-9A98-5F7FEE051820}" type="presParOf" srcId="{D3123F69-9C38-44CB-B311-C62C7EB21960}" destId="{B097E8BB-473C-4A63-99E2-C3CEA6D030E3}" srcOrd="2" destOrd="0" presId="urn:microsoft.com/office/officeart/2005/8/layout/vProcess5"/>
    <dgm:cxn modelId="{057CFE6D-7BC2-4EDE-A652-8C37FE1783C3}" type="presParOf" srcId="{D3123F69-9C38-44CB-B311-C62C7EB21960}" destId="{B95B655B-C65D-49D9-A77B-74D80281612A}" srcOrd="3" destOrd="0" presId="urn:microsoft.com/office/officeart/2005/8/layout/vProcess5"/>
    <dgm:cxn modelId="{8DF15F6A-5E59-4BE6-8F38-3BC780CFBA0B}" type="presParOf" srcId="{D3123F69-9C38-44CB-B311-C62C7EB21960}" destId="{1D65FEA1-4BCB-4FCB-B21F-8459305871BD}" srcOrd="4" destOrd="0" presId="urn:microsoft.com/office/officeart/2005/8/layout/vProcess5"/>
    <dgm:cxn modelId="{0F9FEDEF-5FFC-4C27-A971-C924C1367C61}" type="presParOf" srcId="{D3123F69-9C38-44CB-B311-C62C7EB21960}" destId="{FE111533-770C-4C6A-B7FD-98F6F202F6B2}" srcOrd="5" destOrd="0" presId="urn:microsoft.com/office/officeart/2005/8/layout/vProcess5"/>
    <dgm:cxn modelId="{6F75E063-D3B8-4BC7-B3C8-456C1E2928EC}" type="presParOf" srcId="{D3123F69-9C38-44CB-B311-C62C7EB21960}" destId="{7D04BF3D-B3C6-40FA-BAA5-0A561258DADA}" srcOrd="6" destOrd="0" presId="urn:microsoft.com/office/officeart/2005/8/layout/vProcess5"/>
    <dgm:cxn modelId="{50FDFC2F-82BB-4FDD-944C-40B2BE01165C}" type="presParOf" srcId="{D3123F69-9C38-44CB-B311-C62C7EB21960}" destId="{E9FFF6DB-85DF-40F5-A261-7B5B8FE5A3A5}" srcOrd="7" destOrd="0" presId="urn:microsoft.com/office/officeart/2005/8/layout/vProcess5"/>
    <dgm:cxn modelId="{AC85D6E7-4533-4297-B3B7-B644C9FD9867}" type="presParOf" srcId="{D3123F69-9C38-44CB-B311-C62C7EB21960}" destId="{16DF7878-8D7A-4D60-867B-C34FD042B4F7}" srcOrd="8" destOrd="0" presId="urn:microsoft.com/office/officeart/2005/8/layout/vProcess5"/>
    <dgm:cxn modelId="{D9EF7DEB-F4C7-424F-BE26-1F6AC8562404}" type="presParOf" srcId="{D3123F69-9C38-44CB-B311-C62C7EB21960}" destId="{D1F185DB-0FFF-465B-9FF8-0A9C3FB3BA84}" srcOrd="9" destOrd="0" presId="urn:microsoft.com/office/officeart/2005/8/layout/vProcess5"/>
    <dgm:cxn modelId="{7EF6FF9D-66F4-481B-BFC3-F6FC7BCF278B}" type="presParOf" srcId="{D3123F69-9C38-44CB-B311-C62C7EB21960}" destId="{159F52DF-4AAE-452F-996D-060557B9A41C}" srcOrd="10" destOrd="0" presId="urn:microsoft.com/office/officeart/2005/8/layout/vProcess5"/>
    <dgm:cxn modelId="{B833A4E4-FA93-4BD7-AA37-E7FBA74E412B}" type="presParOf" srcId="{D3123F69-9C38-44CB-B311-C62C7EB21960}" destId="{7C8EF864-6D42-41BE-9F68-5F4563458A12}" srcOrd="11" destOrd="0" presId="urn:microsoft.com/office/officeart/2005/8/layout/vProcess5"/>
    <dgm:cxn modelId="{14BBDCA2-7910-4CBA-BC96-65E320C72DE3}" type="presParOf" srcId="{D3123F69-9C38-44CB-B311-C62C7EB21960}" destId="{A5DE8AA8-5A29-4FC9-AE15-FFB9AA778345}" srcOrd="12" destOrd="0" presId="urn:microsoft.com/office/officeart/2005/8/layout/vProcess5"/>
    <dgm:cxn modelId="{6E8830AC-D311-4F96-9E12-7A8511A016EA}" type="presParOf" srcId="{D3123F69-9C38-44CB-B311-C62C7EB21960}" destId="{9A1060AC-A568-4A4E-9957-6F9FB4CFC7D9}" srcOrd="13" destOrd="0" presId="urn:microsoft.com/office/officeart/2005/8/layout/vProcess5"/>
    <dgm:cxn modelId="{D867FDB3-D673-46C1-836C-91EEA46403EC}" type="presParOf" srcId="{D3123F69-9C38-44CB-B311-C62C7EB21960}" destId="{471B3FCB-70EF-471D-942C-B7619790B701}"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CC2DEF3-7660-488C-B1F4-EF9956542D82}" type="doc">
      <dgm:prSet loTypeId="urn:microsoft.com/office/officeart/2005/8/layout/cycle8" loCatId="cycle" qsTypeId="urn:microsoft.com/office/officeart/2005/8/quickstyle/simple1" qsCatId="simple" csTypeId="urn:microsoft.com/office/officeart/2005/8/colors/colorful2" csCatId="colorful" phldr="1"/>
      <dgm:spPr/>
    </dgm:pt>
    <dgm:pt modelId="{ABA2C26A-1046-4EFB-8B07-A7ABB0674AB8}">
      <dgm:prSet phldrT="[Text]"/>
      <dgm:spPr>
        <a:solidFill>
          <a:schemeClr val="accent1"/>
        </a:solidFill>
      </dgm:spPr>
      <dgm:t>
        <a:bodyPr/>
        <a:lstStyle/>
        <a:p>
          <a:r>
            <a:rPr lang="en-US" dirty="0"/>
            <a:t>Language</a:t>
          </a:r>
        </a:p>
        <a:p>
          <a:r>
            <a:rPr lang="en-US" dirty="0"/>
            <a:t>(Verbal/Non)</a:t>
          </a:r>
          <a:endParaRPr lang="en-GB" dirty="0"/>
        </a:p>
      </dgm:t>
    </dgm:pt>
    <dgm:pt modelId="{25F0116B-DDD9-4221-BEED-2792A05925E3}" type="parTrans" cxnId="{B262EC8B-BAC5-4F89-A99F-15E6DECB2D67}">
      <dgm:prSet/>
      <dgm:spPr/>
      <dgm:t>
        <a:bodyPr/>
        <a:lstStyle/>
        <a:p>
          <a:endParaRPr lang="en-GB"/>
        </a:p>
      </dgm:t>
    </dgm:pt>
    <dgm:pt modelId="{A5E3E5E7-6904-4E94-9DDD-B32D4F6FEAA7}" type="sibTrans" cxnId="{B262EC8B-BAC5-4F89-A99F-15E6DECB2D67}">
      <dgm:prSet/>
      <dgm:spPr/>
      <dgm:t>
        <a:bodyPr/>
        <a:lstStyle/>
        <a:p>
          <a:endParaRPr lang="en-GB"/>
        </a:p>
      </dgm:t>
    </dgm:pt>
    <dgm:pt modelId="{6D0B3332-461C-497D-89B8-E20E88E9CC1A}">
      <dgm:prSet phldrT="[Text]"/>
      <dgm:spPr>
        <a:solidFill>
          <a:schemeClr val="accent1">
            <a:lumMod val="75000"/>
          </a:schemeClr>
        </a:solidFill>
      </dgm:spPr>
      <dgm:t>
        <a:bodyPr/>
        <a:lstStyle/>
        <a:p>
          <a:r>
            <a:rPr lang="en-US" dirty="0"/>
            <a:t>Chronic Stress</a:t>
          </a:r>
        </a:p>
        <a:p>
          <a:r>
            <a:rPr lang="en-US" dirty="0"/>
            <a:t>(Intergeneration &amp;</a:t>
          </a:r>
        </a:p>
        <a:p>
          <a:r>
            <a:rPr lang="en-US" dirty="0"/>
            <a:t>Socio Historical)</a:t>
          </a:r>
          <a:endParaRPr lang="en-GB" dirty="0"/>
        </a:p>
      </dgm:t>
    </dgm:pt>
    <dgm:pt modelId="{E02173A7-1E21-47A1-88A6-471294383116}" type="parTrans" cxnId="{D8C2C64A-2CCB-40B4-B3EC-C30CC3858C03}">
      <dgm:prSet/>
      <dgm:spPr/>
      <dgm:t>
        <a:bodyPr/>
        <a:lstStyle/>
        <a:p>
          <a:endParaRPr lang="en-GB"/>
        </a:p>
      </dgm:t>
    </dgm:pt>
    <dgm:pt modelId="{10B9185D-75DE-4BFD-955B-863317D1A43F}" type="sibTrans" cxnId="{D8C2C64A-2CCB-40B4-B3EC-C30CC3858C03}">
      <dgm:prSet/>
      <dgm:spPr/>
      <dgm:t>
        <a:bodyPr/>
        <a:lstStyle/>
        <a:p>
          <a:endParaRPr lang="en-GB"/>
        </a:p>
      </dgm:t>
    </dgm:pt>
    <dgm:pt modelId="{285C2943-370C-4CA7-AD73-1B7CD3BE6A96}">
      <dgm:prSet phldrT="[Text]"/>
      <dgm:spPr>
        <a:solidFill>
          <a:srgbClr val="FF0000"/>
        </a:solidFill>
      </dgm:spPr>
      <dgm:t>
        <a:bodyPr/>
        <a:lstStyle/>
        <a:p>
          <a:r>
            <a:rPr lang="en-US" b="1" dirty="0"/>
            <a:t>Emotional Pain</a:t>
          </a:r>
        </a:p>
        <a:p>
          <a:r>
            <a:rPr lang="en-US" b="1" dirty="0"/>
            <a:t>(Hostile, Aversive, Aversive-Hostile)</a:t>
          </a:r>
          <a:endParaRPr lang="en-GB" b="1" dirty="0"/>
        </a:p>
      </dgm:t>
    </dgm:pt>
    <dgm:pt modelId="{CAE6210E-CAB6-433A-B868-ECE723F23255}" type="parTrans" cxnId="{99932FF9-C759-4E2D-8945-4DC3DCF2F6E3}">
      <dgm:prSet/>
      <dgm:spPr/>
      <dgm:t>
        <a:bodyPr/>
        <a:lstStyle/>
        <a:p>
          <a:endParaRPr lang="en-GB"/>
        </a:p>
      </dgm:t>
    </dgm:pt>
    <dgm:pt modelId="{40E1D04A-D5F1-4ECD-8F59-BA0840EBB551}" type="sibTrans" cxnId="{99932FF9-C759-4E2D-8945-4DC3DCF2F6E3}">
      <dgm:prSet/>
      <dgm:spPr/>
      <dgm:t>
        <a:bodyPr/>
        <a:lstStyle/>
        <a:p>
          <a:endParaRPr lang="en-GB"/>
        </a:p>
      </dgm:t>
    </dgm:pt>
    <dgm:pt modelId="{AF92FCE2-5CB2-4D14-8D7C-FE8741343CFD}">
      <dgm:prSet/>
      <dgm:spPr>
        <a:solidFill>
          <a:schemeClr val="accent1"/>
        </a:solidFill>
      </dgm:spPr>
      <dgm:t>
        <a:bodyPr/>
        <a:lstStyle/>
        <a:p>
          <a:r>
            <a:rPr lang="en-US" dirty="0"/>
            <a:t>Structural &amp; Systemic Levels</a:t>
          </a:r>
          <a:endParaRPr lang="en-GB" dirty="0"/>
        </a:p>
      </dgm:t>
    </dgm:pt>
    <dgm:pt modelId="{DC4C2581-CF4B-4AAA-8429-1E82C20068D6}" type="parTrans" cxnId="{FB9A04D2-FA64-4E42-9237-F1E62C8558A4}">
      <dgm:prSet/>
      <dgm:spPr/>
      <dgm:t>
        <a:bodyPr/>
        <a:lstStyle/>
        <a:p>
          <a:endParaRPr lang="en-GB"/>
        </a:p>
      </dgm:t>
    </dgm:pt>
    <dgm:pt modelId="{1C1721A4-E94E-402B-8443-E34841DC1D09}" type="sibTrans" cxnId="{FB9A04D2-FA64-4E42-9237-F1E62C8558A4}">
      <dgm:prSet/>
      <dgm:spPr/>
      <dgm:t>
        <a:bodyPr/>
        <a:lstStyle/>
        <a:p>
          <a:endParaRPr lang="en-GB"/>
        </a:p>
      </dgm:t>
    </dgm:pt>
    <dgm:pt modelId="{488DABB6-8F94-4BBC-95E9-AE6A5418A01E}">
      <dgm:prSet/>
      <dgm:spPr>
        <a:solidFill>
          <a:schemeClr val="accent1"/>
        </a:solidFill>
      </dgm:spPr>
      <dgm:t>
        <a:bodyPr/>
        <a:lstStyle/>
        <a:p>
          <a:r>
            <a:rPr lang="en-US" dirty="0"/>
            <a:t>Ambiguity</a:t>
          </a:r>
        </a:p>
        <a:p>
          <a:r>
            <a:rPr lang="en-US" dirty="0"/>
            <a:t>Coping</a:t>
          </a:r>
          <a:endParaRPr lang="en-GB" dirty="0"/>
        </a:p>
      </dgm:t>
    </dgm:pt>
    <dgm:pt modelId="{23D824DE-2791-46A9-AF6C-C1801117D661}" type="parTrans" cxnId="{23DA09B5-1540-4729-ADC7-F26CB42691D3}">
      <dgm:prSet/>
      <dgm:spPr/>
      <dgm:t>
        <a:bodyPr/>
        <a:lstStyle/>
        <a:p>
          <a:endParaRPr lang="en-GB"/>
        </a:p>
      </dgm:t>
    </dgm:pt>
    <dgm:pt modelId="{235B6A40-33B3-4C26-BAB3-63A722D1B016}" type="sibTrans" cxnId="{23DA09B5-1540-4729-ADC7-F26CB42691D3}">
      <dgm:prSet/>
      <dgm:spPr/>
      <dgm:t>
        <a:bodyPr/>
        <a:lstStyle/>
        <a:p>
          <a:endParaRPr lang="en-GB"/>
        </a:p>
      </dgm:t>
    </dgm:pt>
    <dgm:pt modelId="{CEA97935-77C3-45BF-BBD7-CAC4633CCE62}" type="pres">
      <dgm:prSet presAssocID="{CCC2DEF3-7660-488C-B1F4-EF9956542D82}" presName="compositeShape" presStyleCnt="0">
        <dgm:presLayoutVars>
          <dgm:chMax val="7"/>
          <dgm:dir/>
          <dgm:resizeHandles val="exact"/>
        </dgm:presLayoutVars>
      </dgm:prSet>
      <dgm:spPr/>
    </dgm:pt>
    <dgm:pt modelId="{374651BF-836C-4873-805D-4714CACEAC61}" type="pres">
      <dgm:prSet presAssocID="{CCC2DEF3-7660-488C-B1F4-EF9956542D82}" presName="wedge1" presStyleLbl="node1" presStyleIdx="0" presStyleCnt="5" custLinFactNeighborY="-1457"/>
      <dgm:spPr/>
    </dgm:pt>
    <dgm:pt modelId="{7ED1895F-1A5B-431A-A4BE-8E912DD781BB}" type="pres">
      <dgm:prSet presAssocID="{CCC2DEF3-7660-488C-B1F4-EF9956542D82}" presName="dummy1a" presStyleCnt="0"/>
      <dgm:spPr/>
    </dgm:pt>
    <dgm:pt modelId="{B4BF268A-32B9-4CAB-8FDB-E9CA6925217D}" type="pres">
      <dgm:prSet presAssocID="{CCC2DEF3-7660-488C-B1F4-EF9956542D82}" presName="dummy1b" presStyleCnt="0"/>
      <dgm:spPr/>
    </dgm:pt>
    <dgm:pt modelId="{C759A1D3-6033-4D0B-ADCD-0EC02ACD5FC4}" type="pres">
      <dgm:prSet presAssocID="{CCC2DEF3-7660-488C-B1F4-EF9956542D82}" presName="wedge1Tx" presStyleLbl="node1" presStyleIdx="0" presStyleCnt="5">
        <dgm:presLayoutVars>
          <dgm:chMax val="0"/>
          <dgm:chPref val="0"/>
          <dgm:bulletEnabled val="1"/>
        </dgm:presLayoutVars>
      </dgm:prSet>
      <dgm:spPr/>
    </dgm:pt>
    <dgm:pt modelId="{626720C5-53B4-4AB5-997B-36DCA49D75E9}" type="pres">
      <dgm:prSet presAssocID="{CCC2DEF3-7660-488C-B1F4-EF9956542D82}" presName="wedge2" presStyleLbl="node1" presStyleIdx="1" presStyleCnt="5"/>
      <dgm:spPr/>
    </dgm:pt>
    <dgm:pt modelId="{35D6D6A0-563E-4F7E-B8A1-257D6974F2AA}" type="pres">
      <dgm:prSet presAssocID="{CCC2DEF3-7660-488C-B1F4-EF9956542D82}" presName="dummy2a" presStyleCnt="0"/>
      <dgm:spPr/>
    </dgm:pt>
    <dgm:pt modelId="{C2A64ACF-D29F-4847-9A7E-42775DA57D22}" type="pres">
      <dgm:prSet presAssocID="{CCC2DEF3-7660-488C-B1F4-EF9956542D82}" presName="dummy2b" presStyleCnt="0"/>
      <dgm:spPr/>
    </dgm:pt>
    <dgm:pt modelId="{5D4B15F2-02D8-456D-B052-CD99536344BA}" type="pres">
      <dgm:prSet presAssocID="{CCC2DEF3-7660-488C-B1F4-EF9956542D82}" presName="wedge2Tx" presStyleLbl="node1" presStyleIdx="1" presStyleCnt="5">
        <dgm:presLayoutVars>
          <dgm:chMax val="0"/>
          <dgm:chPref val="0"/>
          <dgm:bulletEnabled val="1"/>
        </dgm:presLayoutVars>
      </dgm:prSet>
      <dgm:spPr/>
    </dgm:pt>
    <dgm:pt modelId="{46ACA339-AA90-4B3F-A089-D78A4C21A665}" type="pres">
      <dgm:prSet presAssocID="{CCC2DEF3-7660-488C-B1F4-EF9956542D82}" presName="wedge3" presStyleLbl="node1" presStyleIdx="2" presStyleCnt="5" custAng="0" custLinFactNeighborX="972" custLinFactNeighborY="1215"/>
      <dgm:spPr/>
    </dgm:pt>
    <dgm:pt modelId="{6994EF03-661E-4F83-A863-903C680A7FCF}" type="pres">
      <dgm:prSet presAssocID="{CCC2DEF3-7660-488C-B1F4-EF9956542D82}" presName="dummy3a" presStyleCnt="0"/>
      <dgm:spPr/>
    </dgm:pt>
    <dgm:pt modelId="{13D05044-42D8-44A9-B5E2-A0E7B8DFDBAF}" type="pres">
      <dgm:prSet presAssocID="{CCC2DEF3-7660-488C-B1F4-EF9956542D82}" presName="dummy3b" presStyleCnt="0"/>
      <dgm:spPr/>
    </dgm:pt>
    <dgm:pt modelId="{4C6D3983-EC19-482A-825E-C63F42FC85A0}" type="pres">
      <dgm:prSet presAssocID="{CCC2DEF3-7660-488C-B1F4-EF9956542D82}" presName="wedge3Tx" presStyleLbl="node1" presStyleIdx="2" presStyleCnt="5">
        <dgm:presLayoutVars>
          <dgm:chMax val="0"/>
          <dgm:chPref val="0"/>
          <dgm:bulletEnabled val="1"/>
        </dgm:presLayoutVars>
      </dgm:prSet>
      <dgm:spPr/>
    </dgm:pt>
    <dgm:pt modelId="{DF7146ED-A825-4239-B700-159EA2644B7F}" type="pres">
      <dgm:prSet presAssocID="{CCC2DEF3-7660-488C-B1F4-EF9956542D82}" presName="wedge4" presStyleLbl="node1" presStyleIdx="3" presStyleCnt="5"/>
      <dgm:spPr/>
    </dgm:pt>
    <dgm:pt modelId="{366CA829-B218-4A0A-A635-3BF0648E4D54}" type="pres">
      <dgm:prSet presAssocID="{CCC2DEF3-7660-488C-B1F4-EF9956542D82}" presName="dummy4a" presStyleCnt="0"/>
      <dgm:spPr/>
    </dgm:pt>
    <dgm:pt modelId="{06375335-0EED-468C-801F-3044955719F9}" type="pres">
      <dgm:prSet presAssocID="{CCC2DEF3-7660-488C-B1F4-EF9956542D82}" presName="dummy4b" presStyleCnt="0"/>
      <dgm:spPr/>
    </dgm:pt>
    <dgm:pt modelId="{44CD5E25-589C-4807-AA04-0E5BA7B3565B}" type="pres">
      <dgm:prSet presAssocID="{CCC2DEF3-7660-488C-B1F4-EF9956542D82}" presName="wedge4Tx" presStyleLbl="node1" presStyleIdx="3" presStyleCnt="5">
        <dgm:presLayoutVars>
          <dgm:chMax val="0"/>
          <dgm:chPref val="0"/>
          <dgm:bulletEnabled val="1"/>
        </dgm:presLayoutVars>
      </dgm:prSet>
      <dgm:spPr/>
    </dgm:pt>
    <dgm:pt modelId="{34893A6D-0E77-48ED-AC84-799AC910D214}" type="pres">
      <dgm:prSet presAssocID="{CCC2DEF3-7660-488C-B1F4-EF9956542D82}" presName="wedge5" presStyleLbl="node1" presStyleIdx="4" presStyleCnt="5" custScaleX="107678" custScaleY="97562"/>
      <dgm:spPr/>
    </dgm:pt>
    <dgm:pt modelId="{400E2F2D-6D4C-4061-B685-68A81E2B2D6F}" type="pres">
      <dgm:prSet presAssocID="{CCC2DEF3-7660-488C-B1F4-EF9956542D82}" presName="dummy5a" presStyleCnt="0"/>
      <dgm:spPr/>
    </dgm:pt>
    <dgm:pt modelId="{0A647598-4B39-48E0-B195-F9ACEC809DB6}" type="pres">
      <dgm:prSet presAssocID="{CCC2DEF3-7660-488C-B1F4-EF9956542D82}" presName="dummy5b" presStyleCnt="0"/>
      <dgm:spPr/>
    </dgm:pt>
    <dgm:pt modelId="{8F6159AD-3FC3-47C4-87D4-90D135D57FA6}" type="pres">
      <dgm:prSet presAssocID="{CCC2DEF3-7660-488C-B1F4-EF9956542D82}" presName="wedge5Tx" presStyleLbl="node1" presStyleIdx="4" presStyleCnt="5">
        <dgm:presLayoutVars>
          <dgm:chMax val="0"/>
          <dgm:chPref val="0"/>
          <dgm:bulletEnabled val="1"/>
        </dgm:presLayoutVars>
      </dgm:prSet>
      <dgm:spPr/>
    </dgm:pt>
    <dgm:pt modelId="{E671D11E-6359-49C8-9744-6B4E54A297A9}" type="pres">
      <dgm:prSet presAssocID="{1C1721A4-E94E-402B-8443-E34841DC1D09}" presName="arrowWedge1" presStyleLbl="fgSibTrans2D1" presStyleIdx="0" presStyleCnt="5"/>
      <dgm:spPr/>
    </dgm:pt>
    <dgm:pt modelId="{020ACFFF-349B-427A-8991-AB064F8EB652}" type="pres">
      <dgm:prSet presAssocID="{235B6A40-33B3-4C26-BAB3-63A722D1B016}" presName="arrowWedge2" presStyleLbl="fgSibTrans2D1" presStyleIdx="1" presStyleCnt="5"/>
      <dgm:spPr/>
    </dgm:pt>
    <dgm:pt modelId="{59BD1612-2492-417D-A33A-7D5224E8D258}" type="pres">
      <dgm:prSet presAssocID="{A5E3E5E7-6904-4E94-9DDD-B32D4F6FEAA7}" presName="arrowWedge3" presStyleLbl="fgSibTrans2D1" presStyleIdx="2" presStyleCnt="5"/>
      <dgm:spPr/>
    </dgm:pt>
    <dgm:pt modelId="{645E32BB-5908-4DC7-9C06-82CFFD9DD8B8}" type="pres">
      <dgm:prSet presAssocID="{10B9185D-75DE-4BFD-955B-863317D1A43F}" presName="arrowWedge4" presStyleLbl="fgSibTrans2D1" presStyleIdx="3" presStyleCnt="5"/>
      <dgm:spPr/>
    </dgm:pt>
    <dgm:pt modelId="{50EF2D26-526D-4535-85F9-0990981524F2}" type="pres">
      <dgm:prSet presAssocID="{40E1D04A-D5F1-4ECD-8F59-BA0840EBB551}" presName="arrowWedge5" presStyleLbl="fgSibTrans2D1" presStyleIdx="4" presStyleCnt="5"/>
      <dgm:spPr/>
    </dgm:pt>
  </dgm:ptLst>
  <dgm:cxnLst>
    <dgm:cxn modelId="{A38CCC09-BDF1-4BD3-BFAC-41BD03BB3C19}" type="presOf" srcId="{285C2943-370C-4CA7-AD73-1B7CD3BE6A96}" destId="{34893A6D-0E77-48ED-AC84-799AC910D214}" srcOrd="0" destOrd="0" presId="urn:microsoft.com/office/officeart/2005/8/layout/cycle8"/>
    <dgm:cxn modelId="{42F6D50F-B2D5-4EF5-BC96-F5020F659C4D}" type="presOf" srcId="{CCC2DEF3-7660-488C-B1F4-EF9956542D82}" destId="{CEA97935-77C3-45BF-BBD7-CAC4633CCE62}" srcOrd="0" destOrd="0" presId="urn:microsoft.com/office/officeart/2005/8/layout/cycle8"/>
    <dgm:cxn modelId="{23896010-DFDC-438E-A01F-85A53197D750}" type="presOf" srcId="{ABA2C26A-1046-4EFB-8B07-A7ABB0674AB8}" destId="{46ACA339-AA90-4B3F-A089-D78A4C21A665}" srcOrd="0" destOrd="0" presId="urn:microsoft.com/office/officeart/2005/8/layout/cycle8"/>
    <dgm:cxn modelId="{DC62391B-F70E-4F3D-BED0-2293003CAD10}" type="presOf" srcId="{6D0B3332-461C-497D-89B8-E20E88E9CC1A}" destId="{DF7146ED-A825-4239-B700-159EA2644B7F}" srcOrd="0" destOrd="0" presId="urn:microsoft.com/office/officeart/2005/8/layout/cycle8"/>
    <dgm:cxn modelId="{DE4DCD1E-07A0-4992-881D-E08BD9DCEAB4}" type="presOf" srcId="{AF92FCE2-5CB2-4D14-8D7C-FE8741343CFD}" destId="{C759A1D3-6033-4D0B-ADCD-0EC02ACD5FC4}" srcOrd="1" destOrd="0" presId="urn:microsoft.com/office/officeart/2005/8/layout/cycle8"/>
    <dgm:cxn modelId="{2D758761-08C5-4304-B892-A22C4BCD1809}" type="presOf" srcId="{AF92FCE2-5CB2-4D14-8D7C-FE8741343CFD}" destId="{374651BF-836C-4873-805D-4714CACEAC61}" srcOrd="0" destOrd="0" presId="urn:microsoft.com/office/officeart/2005/8/layout/cycle8"/>
    <dgm:cxn modelId="{D8C2C64A-2CCB-40B4-B3EC-C30CC3858C03}" srcId="{CCC2DEF3-7660-488C-B1F4-EF9956542D82}" destId="{6D0B3332-461C-497D-89B8-E20E88E9CC1A}" srcOrd="3" destOrd="0" parTransId="{E02173A7-1E21-47A1-88A6-471294383116}" sibTransId="{10B9185D-75DE-4BFD-955B-863317D1A43F}"/>
    <dgm:cxn modelId="{795A7252-C576-4C66-9046-8637DCF31F72}" type="presOf" srcId="{488DABB6-8F94-4BBC-95E9-AE6A5418A01E}" destId="{626720C5-53B4-4AB5-997B-36DCA49D75E9}" srcOrd="0" destOrd="0" presId="urn:microsoft.com/office/officeart/2005/8/layout/cycle8"/>
    <dgm:cxn modelId="{C74E2656-FD80-4896-91C7-AF5AFA4F8F16}" type="presOf" srcId="{285C2943-370C-4CA7-AD73-1B7CD3BE6A96}" destId="{8F6159AD-3FC3-47C4-87D4-90D135D57FA6}" srcOrd="1" destOrd="0" presId="urn:microsoft.com/office/officeart/2005/8/layout/cycle8"/>
    <dgm:cxn modelId="{B262EC8B-BAC5-4F89-A99F-15E6DECB2D67}" srcId="{CCC2DEF3-7660-488C-B1F4-EF9956542D82}" destId="{ABA2C26A-1046-4EFB-8B07-A7ABB0674AB8}" srcOrd="2" destOrd="0" parTransId="{25F0116B-DDD9-4221-BEED-2792A05925E3}" sibTransId="{A5E3E5E7-6904-4E94-9DDD-B32D4F6FEAA7}"/>
    <dgm:cxn modelId="{F8751BAD-5117-4762-8D8E-E50FFC5975C1}" type="presOf" srcId="{6D0B3332-461C-497D-89B8-E20E88E9CC1A}" destId="{44CD5E25-589C-4807-AA04-0E5BA7B3565B}" srcOrd="1" destOrd="0" presId="urn:microsoft.com/office/officeart/2005/8/layout/cycle8"/>
    <dgm:cxn modelId="{23DA09B5-1540-4729-ADC7-F26CB42691D3}" srcId="{CCC2DEF3-7660-488C-B1F4-EF9956542D82}" destId="{488DABB6-8F94-4BBC-95E9-AE6A5418A01E}" srcOrd="1" destOrd="0" parTransId="{23D824DE-2791-46A9-AF6C-C1801117D661}" sibTransId="{235B6A40-33B3-4C26-BAB3-63A722D1B016}"/>
    <dgm:cxn modelId="{FB9A04D2-FA64-4E42-9237-F1E62C8558A4}" srcId="{CCC2DEF3-7660-488C-B1F4-EF9956542D82}" destId="{AF92FCE2-5CB2-4D14-8D7C-FE8741343CFD}" srcOrd="0" destOrd="0" parTransId="{DC4C2581-CF4B-4AAA-8429-1E82C20068D6}" sibTransId="{1C1721A4-E94E-402B-8443-E34841DC1D09}"/>
    <dgm:cxn modelId="{EDA4A3E1-B858-40B8-B5BF-A23AB1D0C732}" type="presOf" srcId="{ABA2C26A-1046-4EFB-8B07-A7ABB0674AB8}" destId="{4C6D3983-EC19-482A-825E-C63F42FC85A0}" srcOrd="1" destOrd="0" presId="urn:microsoft.com/office/officeart/2005/8/layout/cycle8"/>
    <dgm:cxn modelId="{99932FF9-C759-4E2D-8945-4DC3DCF2F6E3}" srcId="{CCC2DEF3-7660-488C-B1F4-EF9956542D82}" destId="{285C2943-370C-4CA7-AD73-1B7CD3BE6A96}" srcOrd="4" destOrd="0" parTransId="{CAE6210E-CAB6-433A-B868-ECE723F23255}" sibTransId="{40E1D04A-D5F1-4ECD-8F59-BA0840EBB551}"/>
    <dgm:cxn modelId="{37F90FFB-D3CD-45B6-A9E4-6FC2CD2482B4}" type="presOf" srcId="{488DABB6-8F94-4BBC-95E9-AE6A5418A01E}" destId="{5D4B15F2-02D8-456D-B052-CD99536344BA}" srcOrd="1" destOrd="0" presId="urn:microsoft.com/office/officeart/2005/8/layout/cycle8"/>
    <dgm:cxn modelId="{4DDCA5C2-900B-487E-BA73-C438A121ABB3}" type="presParOf" srcId="{CEA97935-77C3-45BF-BBD7-CAC4633CCE62}" destId="{374651BF-836C-4873-805D-4714CACEAC61}" srcOrd="0" destOrd="0" presId="urn:microsoft.com/office/officeart/2005/8/layout/cycle8"/>
    <dgm:cxn modelId="{0EB1550A-2E1B-4CB9-9D52-EF3E4939790C}" type="presParOf" srcId="{CEA97935-77C3-45BF-BBD7-CAC4633CCE62}" destId="{7ED1895F-1A5B-431A-A4BE-8E912DD781BB}" srcOrd="1" destOrd="0" presId="urn:microsoft.com/office/officeart/2005/8/layout/cycle8"/>
    <dgm:cxn modelId="{E2A18BF7-0600-4932-82EF-25408C03987A}" type="presParOf" srcId="{CEA97935-77C3-45BF-BBD7-CAC4633CCE62}" destId="{B4BF268A-32B9-4CAB-8FDB-E9CA6925217D}" srcOrd="2" destOrd="0" presId="urn:microsoft.com/office/officeart/2005/8/layout/cycle8"/>
    <dgm:cxn modelId="{6B352247-D02D-40A7-986B-38BF9CBFBA80}" type="presParOf" srcId="{CEA97935-77C3-45BF-BBD7-CAC4633CCE62}" destId="{C759A1D3-6033-4D0B-ADCD-0EC02ACD5FC4}" srcOrd="3" destOrd="0" presId="urn:microsoft.com/office/officeart/2005/8/layout/cycle8"/>
    <dgm:cxn modelId="{08980779-1077-486A-B5A3-0F969B4927CC}" type="presParOf" srcId="{CEA97935-77C3-45BF-BBD7-CAC4633CCE62}" destId="{626720C5-53B4-4AB5-997B-36DCA49D75E9}" srcOrd="4" destOrd="0" presId="urn:microsoft.com/office/officeart/2005/8/layout/cycle8"/>
    <dgm:cxn modelId="{A8773646-BA22-445A-8EE9-483F87E8B4E3}" type="presParOf" srcId="{CEA97935-77C3-45BF-BBD7-CAC4633CCE62}" destId="{35D6D6A0-563E-4F7E-B8A1-257D6974F2AA}" srcOrd="5" destOrd="0" presId="urn:microsoft.com/office/officeart/2005/8/layout/cycle8"/>
    <dgm:cxn modelId="{B326F2AB-C4DC-4768-B63F-601668298ABC}" type="presParOf" srcId="{CEA97935-77C3-45BF-BBD7-CAC4633CCE62}" destId="{C2A64ACF-D29F-4847-9A7E-42775DA57D22}" srcOrd="6" destOrd="0" presId="urn:microsoft.com/office/officeart/2005/8/layout/cycle8"/>
    <dgm:cxn modelId="{F8859DF0-12C0-4338-8A81-DD431DB184A0}" type="presParOf" srcId="{CEA97935-77C3-45BF-BBD7-CAC4633CCE62}" destId="{5D4B15F2-02D8-456D-B052-CD99536344BA}" srcOrd="7" destOrd="0" presId="urn:microsoft.com/office/officeart/2005/8/layout/cycle8"/>
    <dgm:cxn modelId="{A7E1B969-C6EB-446D-AD90-EB4B28C07A17}" type="presParOf" srcId="{CEA97935-77C3-45BF-BBD7-CAC4633CCE62}" destId="{46ACA339-AA90-4B3F-A089-D78A4C21A665}" srcOrd="8" destOrd="0" presId="urn:microsoft.com/office/officeart/2005/8/layout/cycle8"/>
    <dgm:cxn modelId="{8A52ED81-BA77-4BF6-B16F-B111CA5BE9C3}" type="presParOf" srcId="{CEA97935-77C3-45BF-BBD7-CAC4633CCE62}" destId="{6994EF03-661E-4F83-A863-903C680A7FCF}" srcOrd="9" destOrd="0" presId="urn:microsoft.com/office/officeart/2005/8/layout/cycle8"/>
    <dgm:cxn modelId="{5024D7EF-35A8-4B27-96B9-FBBF19E7F336}" type="presParOf" srcId="{CEA97935-77C3-45BF-BBD7-CAC4633CCE62}" destId="{13D05044-42D8-44A9-B5E2-A0E7B8DFDBAF}" srcOrd="10" destOrd="0" presId="urn:microsoft.com/office/officeart/2005/8/layout/cycle8"/>
    <dgm:cxn modelId="{016F5D5C-4E3E-4C2E-8BC1-B94053DE6D0F}" type="presParOf" srcId="{CEA97935-77C3-45BF-BBD7-CAC4633CCE62}" destId="{4C6D3983-EC19-482A-825E-C63F42FC85A0}" srcOrd="11" destOrd="0" presId="urn:microsoft.com/office/officeart/2005/8/layout/cycle8"/>
    <dgm:cxn modelId="{FBE23623-513A-4DC2-8542-B8F9B164AC52}" type="presParOf" srcId="{CEA97935-77C3-45BF-BBD7-CAC4633CCE62}" destId="{DF7146ED-A825-4239-B700-159EA2644B7F}" srcOrd="12" destOrd="0" presId="urn:microsoft.com/office/officeart/2005/8/layout/cycle8"/>
    <dgm:cxn modelId="{C4570AEC-C0C2-4313-8660-2F875ACFAD3D}" type="presParOf" srcId="{CEA97935-77C3-45BF-BBD7-CAC4633CCE62}" destId="{366CA829-B218-4A0A-A635-3BF0648E4D54}" srcOrd="13" destOrd="0" presId="urn:microsoft.com/office/officeart/2005/8/layout/cycle8"/>
    <dgm:cxn modelId="{70033252-09FD-4412-9DB1-A63F7453B873}" type="presParOf" srcId="{CEA97935-77C3-45BF-BBD7-CAC4633CCE62}" destId="{06375335-0EED-468C-801F-3044955719F9}" srcOrd="14" destOrd="0" presId="urn:microsoft.com/office/officeart/2005/8/layout/cycle8"/>
    <dgm:cxn modelId="{E004C741-59C0-4E0B-9479-29F855BFF120}" type="presParOf" srcId="{CEA97935-77C3-45BF-BBD7-CAC4633CCE62}" destId="{44CD5E25-589C-4807-AA04-0E5BA7B3565B}" srcOrd="15" destOrd="0" presId="urn:microsoft.com/office/officeart/2005/8/layout/cycle8"/>
    <dgm:cxn modelId="{163E260F-1664-4739-B457-07FCA6F72170}" type="presParOf" srcId="{CEA97935-77C3-45BF-BBD7-CAC4633CCE62}" destId="{34893A6D-0E77-48ED-AC84-799AC910D214}" srcOrd="16" destOrd="0" presId="urn:microsoft.com/office/officeart/2005/8/layout/cycle8"/>
    <dgm:cxn modelId="{28870111-3407-4842-ACA2-CF92ABB07868}" type="presParOf" srcId="{CEA97935-77C3-45BF-BBD7-CAC4633CCE62}" destId="{400E2F2D-6D4C-4061-B685-68A81E2B2D6F}" srcOrd="17" destOrd="0" presId="urn:microsoft.com/office/officeart/2005/8/layout/cycle8"/>
    <dgm:cxn modelId="{8D0F3AEE-92B4-4D34-95A2-30D90AB9B8E3}" type="presParOf" srcId="{CEA97935-77C3-45BF-BBD7-CAC4633CCE62}" destId="{0A647598-4B39-48E0-B195-F9ACEC809DB6}" srcOrd="18" destOrd="0" presId="urn:microsoft.com/office/officeart/2005/8/layout/cycle8"/>
    <dgm:cxn modelId="{48363D54-4D73-46F6-A5E3-B49DE3F2D938}" type="presParOf" srcId="{CEA97935-77C3-45BF-BBD7-CAC4633CCE62}" destId="{8F6159AD-3FC3-47C4-87D4-90D135D57FA6}" srcOrd="19" destOrd="0" presId="urn:microsoft.com/office/officeart/2005/8/layout/cycle8"/>
    <dgm:cxn modelId="{55D7339F-47D4-42C0-AD40-4F2230D8AC50}" type="presParOf" srcId="{CEA97935-77C3-45BF-BBD7-CAC4633CCE62}" destId="{E671D11E-6359-49C8-9744-6B4E54A297A9}" srcOrd="20" destOrd="0" presId="urn:microsoft.com/office/officeart/2005/8/layout/cycle8"/>
    <dgm:cxn modelId="{8E4F39C5-9942-4151-86DF-87B151200442}" type="presParOf" srcId="{CEA97935-77C3-45BF-BBD7-CAC4633CCE62}" destId="{020ACFFF-349B-427A-8991-AB064F8EB652}" srcOrd="21" destOrd="0" presId="urn:microsoft.com/office/officeart/2005/8/layout/cycle8"/>
    <dgm:cxn modelId="{EF5805C8-5ED2-4521-8A67-77B1AB570E23}" type="presParOf" srcId="{CEA97935-77C3-45BF-BBD7-CAC4633CCE62}" destId="{59BD1612-2492-417D-A33A-7D5224E8D258}" srcOrd="22" destOrd="0" presId="urn:microsoft.com/office/officeart/2005/8/layout/cycle8"/>
    <dgm:cxn modelId="{1891B3A7-397D-4441-B250-1EF865D8B38F}" type="presParOf" srcId="{CEA97935-77C3-45BF-BBD7-CAC4633CCE62}" destId="{645E32BB-5908-4DC7-9C06-82CFFD9DD8B8}" srcOrd="23" destOrd="0" presId="urn:microsoft.com/office/officeart/2005/8/layout/cycle8"/>
    <dgm:cxn modelId="{893149E0-0525-49C4-87D9-BD442D157DD6}" type="presParOf" srcId="{CEA97935-77C3-45BF-BBD7-CAC4633CCE62}" destId="{50EF2D26-526D-4535-85F9-0990981524F2}"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F36F92-B823-4E7F-ADF3-03B2E3BEB0B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492C707E-6FDA-4E14-876E-2192E9040F02}">
      <dgm:prSet/>
      <dgm:spPr/>
      <dgm:t>
        <a:bodyPr/>
        <a:lstStyle/>
        <a:p>
          <a:r>
            <a:rPr lang="en-GB"/>
            <a:t>Historically objectified as the “Other”</a:t>
          </a:r>
          <a:endParaRPr lang="en-US"/>
        </a:p>
      </dgm:t>
    </dgm:pt>
    <dgm:pt modelId="{DE72AFB9-4163-4348-A5F9-392B582F0D9D}" type="parTrans" cxnId="{59EB0428-6BC3-4CE4-8688-2FDDF36BB5B6}">
      <dgm:prSet/>
      <dgm:spPr/>
      <dgm:t>
        <a:bodyPr/>
        <a:lstStyle/>
        <a:p>
          <a:endParaRPr lang="en-US"/>
        </a:p>
      </dgm:t>
    </dgm:pt>
    <dgm:pt modelId="{A31970B9-21FC-4D69-B9A7-C76465793C94}" type="sibTrans" cxnId="{59EB0428-6BC3-4CE4-8688-2FDDF36BB5B6}">
      <dgm:prSet/>
      <dgm:spPr/>
      <dgm:t>
        <a:bodyPr/>
        <a:lstStyle/>
        <a:p>
          <a:endParaRPr lang="en-US"/>
        </a:p>
      </dgm:t>
    </dgm:pt>
    <dgm:pt modelId="{71FDA41F-785A-464F-B171-6E517DB2FF88}">
      <dgm:prSet/>
      <dgm:spPr/>
      <dgm:t>
        <a:bodyPr/>
        <a:lstStyle/>
        <a:p>
          <a:r>
            <a:rPr lang="en-GB"/>
            <a:t>Centering those groups being “discussed”</a:t>
          </a:r>
          <a:endParaRPr lang="en-US"/>
        </a:p>
      </dgm:t>
    </dgm:pt>
    <dgm:pt modelId="{FA909BF8-8CCF-4D3A-9F95-FFD5D2670C92}" type="parTrans" cxnId="{E0967DE4-2176-433A-8B5E-5F2F1A041F67}">
      <dgm:prSet/>
      <dgm:spPr/>
      <dgm:t>
        <a:bodyPr/>
        <a:lstStyle/>
        <a:p>
          <a:endParaRPr lang="en-US"/>
        </a:p>
      </dgm:t>
    </dgm:pt>
    <dgm:pt modelId="{1847B7FD-E6FA-4EE0-BBCC-0AA47A8ED2E8}" type="sibTrans" cxnId="{E0967DE4-2176-433A-8B5E-5F2F1A041F67}">
      <dgm:prSet/>
      <dgm:spPr/>
      <dgm:t>
        <a:bodyPr/>
        <a:lstStyle/>
        <a:p>
          <a:endParaRPr lang="en-US"/>
        </a:p>
      </dgm:t>
    </dgm:pt>
    <dgm:pt modelId="{185740CC-BA3D-4094-8A66-9882E5A4E7AC}">
      <dgm:prSet/>
      <dgm:spPr/>
      <dgm:t>
        <a:bodyPr/>
        <a:lstStyle/>
        <a:p>
          <a:r>
            <a:rPr lang="en-GB" dirty="0"/>
            <a:t>Reflects need for voice in all aspects of life e.g., policy, law, film, research, training, etc..</a:t>
          </a:r>
          <a:endParaRPr lang="en-US" dirty="0"/>
        </a:p>
      </dgm:t>
    </dgm:pt>
    <dgm:pt modelId="{9B032363-7D1A-44E2-B74F-E2733567C8CB}" type="parTrans" cxnId="{FD14AC7C-A756-40D6-A3B9-8B820C4C3D5C}">
      <dgm:prSet/>
      <dgm:spPr/>
      <dgm:t>
        <a:bodyPr/>
        <a:lstStyle/>
        <a:p>
          <a:endParaRPr lang="en-US"/>
        </a:p>
      </dgm:t>
    </dgm:pt>
    <dgm:pt modelId="{B5828302-61BB-4616-A250-C7BC563EC2B1}" type="sibTrans" cxnId="{FD14AC7C-A756-40D6-A3B9-8B820C4C3D5C}">
      <dgm:prSet/>
      <dgm:spPr/>
      <dgm:t>
        <a:bodyPr/>
        <a:lstStyle/>
        <a:p>
          <a:endParaRPr lang="en-US"/>
        </a:p>
      </dgm:t>
    </dgm:pt>
    <dgm:pt modelId="{7C90572F-22E8-4D35-9BCA-503DAB2FBA29}" type="pres">
      <dgm:prSet presAssocID="{72F36F92-B823-4E7F-ADF3-03B2E3BEB0B9}" presName="root" presStyleCnt="0">
        <dgm:presLayoutVars>
          <dgm:dir/>
          <dgm:resizeHandles val="exact"/>
        </dgm:presLayoutVars>
      </dgm:prSet>
      <dgm:spPr/>
    </dgm:pt>
    <dgm:pt modelId="{29AE1EA0-947A-43CE-8C4A-13C44F60EB6B}" type="pres">
      <dgm:prSet presAssocID="{492C707E-6FDA-4E14-876E-2192E9040F02}" presName="compNode" presStyleCnt="0"/>
      <dgm:spPr/>
    </dgm:pt>
    <dgm:pt modelId="{CB46B36E-CC8D-47B6-95B7-4010E2836212}" type="pres">
      <dgm:prSet presAssocID="{492C707E-6FDA-4E14-876E-2192E9040F02}" presName="bgRect" presStyleLbl="bgShp" presStyleIdx="0" presStyleCnt="3"/>
      <dgm:spPr/>
    </dgm:pt>
    <dgm:pt modelId="{0EFCAD1E-16A3-4449-BC50-82BD35C5385A}" type="pres">
      <dgm:prSet presAssocID="{492C707E-6FDA-4E14-876E-2192E9040F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52BFE5EE-36DF-4266-9EEB-30C7B39A55EA}" type="pres">
      <dgm:prSet presAssocID="{492C707E-6FDA-4E14-876E-2192E9040F02}" presName="spaceRect" presStyleCnt="0"/>
      <dgm:spPr/>
    </dgm:pt>
    <dgm:pt modelId="{F322F529-1176-4AC3-B4C7-2C31D0BD45C5}" type="pres">
      <dgm:prSet presAssocID="{492C707E-6FDA-4E14-876E-2192E9040F02}" presName="parTx" presStyleLbl="revTx" presStyleIdx="0" presStyleCnt="3">
        <dgm:presLayoutVars>
          <dgm:chMax val="0"/>
          <dgm:chPref val="0"/>
        </dgm:presLayoutVars>
      </dgm:prSet>
      <dgm:spPr/>
    </dgm:pt>
    <dgm:pt modelId="{93922A8B-0AA1-482A-8950-658B78EDD592}" type="pres">
      <dgm:prSet presAssocID="{A31970B9-21FC-4D69-B9A7-C76465793C94}" presName="sibTrans" presStyleCnt="0"/>
      <dgm:spPr/>
    </dgm:pt>
    <dgm:pt modelId="{E627E73B-A54D-4887-8A28-D27F65AA3566}" type="pres">
      <dgm:prSet presAssocID="{71FDA41F-785A-464F-B171-6E517DB2FF88}" presName="compNode" presStyleCnt="0"/>
      <dgm:spPr/>
    </dgm:pt>
    <dgm:pt modelId="{9CD37AB5-38AF-4840-B0D0-5C3BE8364EC8}" type="pres">
      <dgm:prSet presAssocID="{71FDA41F-785A-464F-B171-6E517DB2FF88}" presName="bgRect" presStyleLbl="bgShp" presStyleIdx="1" presStyleCnt="3"/>
      <dgm:spPr/>
    </dgm:pt>
    <dgm:pt modelId="{00B608F1-BF7C-4E9F-B3CD-FB37F640BCD2}" type="pres">
      <dgm:prSet presAssocID="{71FDA41F-785A-464F-B171-6E517DB2FF8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B4C5DC84-22B5-4F10-B222-11DECE10ADB5}" type="pres">
      <dgm:prSet presAssocID="{71FDA41F-785A-464F-B171-6E517DB2FF88}" presName="spaceRect" presStyleCnt="0"/>
      <dgm:spPr/>
    </dgm:pt>
    <dgm:pt modelId="{E68DD720-C315-44CE-B4AE-BDEDD7EB0818}" type="pres">
      <dgm:prSet presAssocID="{71FDA41F-785A-464F-B171-6E517DB2FF88}" presName="parTx" presStyleLbl="revTx" presStyleIdx="1" presStyleCnt="3">
        <dgm:presLayoutVars>
          <dgm:chMax val="0"/>
          <dgm:chPref val="0"/>
        </dgm:presLayoutVars>
      </dgm:prSet>
      <dgm:spPr/>
    </dgm:pt>
    <dgm:pt modelId="{30C2632F-2403-4051-BE15-6CFF1AB0B944}" type="pres">
      <dgm:prSet presAssocID="{1847B7FD-E6FA-4EE0-BBCC-0AA47A8ED2E8}" presName="sibTrans" presStyleCnt="0"/>
      <dgm:spPr/>
    </dgm:pt>
    <dgm:pt modelId="{C95150AE-C413-480D-A610-9E8A0DA80EF2}" type="pres">
      <dgm:prSet presAssocID="{185740CC-BA3D-4094-8A66-9882E5A4E7AC}" presName="compNode" presStyleCnt="0"/>
      <dgm:spPr/>
    </dgm:pt>
    <dgm:pt modelId="{63CD2D21-E276-48A6-8910-29686C24FA0D}" type="pres">
      <dgm:prSet presAssocID="{185740CC-BA3D-4094-8A66-9882E5A4E7AC}" presName="bgRect" presStyleLbl="bgShp" presStyleIdx="2" presStyleCnt="3"/>
      <dgm:spPr/>
    </dgm:pt>
    <dgm:pt modelId="{2A83F3FB-3632-422D-B81F-1983CAD89130}" type="pres">
      <dgm:prSet presAssocID="{185740CC-BA3D-4094-8A66-9882E5A4E7A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lm strip"/>
        </a:ext>
      </dgm:extLst>
    </dgm:pt>
    <dgm:pt modelId="{64629A12-B7F3-4475-AE9D-9FF8E1F4D423}" type="pres">
      <dgm:prSet presAssocID="{185740CC-BA3D-4094-8A66-9882E5A4E7AC}" presName="spaceRect" presStyleCnt="0"/>
      <dgm:spPr/>
    </dgm:pt>
    <dgm:pt modelId="{3CF61726-C814-4237-BC21-EE3344CA7343}" type="pres">
      <dgm:prSet presAssocID="{185740CC-BA3D-4094-8A66-9882E5A4E7AC}" presName="parTx" presStyleLbl="revTx" presStyleIdx="2" presStyleCnt="3">
        <dgm:presLayoutVars>
          <dgm:chMax val="0"/>
          <dgm:chPref val="0"/>
        </dgm:presLayoutVars>
      </dgm:prSet>
      <dgm:spPr/>
    </dgm:pt>
  </dgm:ptLst>
  <dgm:cxnLst>
    <dgm:cxn modelId="{7DD5761C-5588-4821-963D-4BE7ACED182C}" type="presOf" srcId="{71FDA41F-785A-464F-B171-6E517DB2FF88}" destId="{E68DD720-C315-44CE-B4AE-BDEDD7EB0818}" srcOrd="0" destOrd="0" presId="urn:microsoft.com/office/officeart/2018/2/layout/IconVerticalSolidList"/>
    <dgm:cxn modelId="{59EB0428-6BC3-4CE4-8688-2FDDF36BB5B6}" srcId="{72F36F92-B823-4E7F-ADF3-03B2E3BEB0B9}" destId="{492C707E-6FDA-4E14-876E-2192E9040F02}" srcOrd="0" destOrd="0" parTransId="{DE72AFB9-4163-4348-A5F9-392B582F0D9D}" sibTransId="{A31970B9-21FC-4D69-B9A7-C76465793C94}"/>
    <dgm:cxn modelId="{001E493B-8C05-411D-976E-DA25B54ADD10}" type="presOf" srcId="{72F36F92-B823-4E7F-ADF3-03B2E3BEB0B9}" destId="{7C90572F-22E8-4D35-9BCA-503DAB2FBA29}" srcOrd="0" destOrd="0" presId="urn:microsoft.com/office/officeart/2018/2/layout/IconVerticalSolidList"/>
    <dgm:cxn modelId="{DE7D2A72-4B38-43E5-A8AC-6EB696A2EE7A}" type="presOf" srcId="{185740CC-BA3D-4094-8A66-9882E5A4E7AC}" destId="{3CF61726-C814-4237-BC21-EE3344CA7343}" srcOrd="0" destOrd="0" presId="urn:microsoft.com/office/officeart/2018/2/layout/IconVerticalSolidList"/>
    <dgm:cxn modelId="{FD14AC7C-A756-40D6-A3B9-8B820C4C3D5C}" srcId="{72F36F92-B823-4E7F-ADF3-03B2E3BEB0B9}" destId="{185740CC-BA3D-4094-8A66-9882E5A4E7AC}" srcOrd="2" destOrd="0" parTransId="{9B032363-7D1A-44E2-B74F-E2733567C8CB}" sibTransId="{B5828302-61BB-4616-A250-C7BC563EC2B1}"/>
    <dgm:cxn modelId="{7806AEE1-5141-443F-8F43-4CA8B680CE14}" type="presOf" srcId="{492C707E-6FDA-4E14-876E-2192E9040F02}" destId="{F322F529-1176-4AC3-B4C7-2C31D0BD45C5}" srcOrd="0" destOrd="0" presId="urn:microsoft.com/office/officeart/2018/2/layout/IconVerticalSolidList"/>
    <dgm:cxn modelId="{E0967DE4-2176-433A-8B5E-5F2F1A041F67}" srcId="{72F36F92-B823-4E7F-ADF3-03B2E3BEB0B9}" destId="{71FDA41F-785A-464F-B171-6E517DB2FF88}" srcOrd="1" destOrd="0" parTransId="{FA909BF8-8CCF-4D3A-9F95-FFD5D2670C92}" sibTransId="{1847B7FD-E6FA-4EE0-BBCC-0AA47A8ED2E8}"/>
    <dgm:cxn modelId="{0ABE3AD4-0B60-46E0-B514-21A3FD227263}" type="presParOf" srcId="{7C90572F-22E8-4D35-9BCA-503DAB2FBA29}" destId="{29AE1EA0-947A-43CE-8C4A-13C44F60EB6B}" srcOrd="0" destOrd="0" presId="urn:microsoft.com/office/officeart/2018/2/layout/IconVerticalSolidList"/>
    <dgm:cxn modelId="{BE000C65-596D-4DDD-BB9E-2EB086C14364}" type="presParOf" srcId="{29AE1EA0-947A-43CE-8C4A-13C44F60EB6B}" destId="{CB46B36E-CC8D-47B6-95B7-4010E2836212}" srcOrd="0" destOrd="0" presId="urn:microsoft.com/office/officeart/2018/2/layout/IconVerticalSolidList"/>
    <dgm:cxn modelId="{7B4FA7E6-8CD7-4F94-94E4-55672AA7085B}" type="presParOf" srcId="{29AE1EA0-947A-43CE-8C4A-13C44F60EB6B}" destId="{0EFCAD1E-16A3-4449-BC50-82BD35C5385A}" srcOrd="1" destOrd="0" presId="urn:microsoft.com/office/officeart/2018/2/layout/IconVerticalSolidList"/>
    <dgm:cxn modelId="{4C69C6BF-683F-4356-B4DB-A9A232AF03B9}" type="presParOf" srcId="{29AE1EA0-947A-43CE-8C4A-13C44F60EB6B}" destId="{52BFE5EE-36DF-4266-9EEB-30C7B39A55EA}" srcOrd="2" destOrd="0" presId="urn:microsoft.com/office/officeart/2018/2/layout/IconVerticalSolidList"/>
    <dgm:cxn modelId="{C0792007-C8B6-4EA1-A2CD-EF5052F35FBF}" type="presParOf" srcId="{29AE1EA0-947A-43CE-8C4A-13C44F60EB6B}" destId="{F322F529-1176-4AC3-B4C7-2C31D0BD45C5}" srcOrd="3" destOrd="0" presId="urn:microsoft.com/office/officeart/2018/2/layout/IconVerticalSolidList"/>
    <dgm:cxn modelId="{AAD61A66-B09F-410F-B653-7508FB5C8872}" type="presParOf" srcId="{7C90572F-22E8-4D35-9BCA-503DAB2FBA29}" destId="{93922A8B-0AA1-482A-8950-658B78EDD592}" srcOrd="1" destOrd="0" presId="urn:microsoft.com/office/officeart/2018/2/layout/IconVerticalSolidList"/>
    <dgm:cxn modelId="{024518A7-EB90-4121-9F30-A801F631C4A7}" type="presParOf" srcId="{7C90572F-22E8-4D35-9BCA-503DAB2FBA29}" destId="{E627E73B-A54D-4887-8A28-D27F65AA3566}" srcOrd="2" destOrd="0" presId="urn:microsoft.com/office/officeart/2018/2/layout/IconVerticalSolidList"/>
    <dgm:cxn modelId="{A77D63DB-EE5D-4AE9-8703-3C7D987C9275}" type="presParOf" srcId="{E627E73B-A54D-4887-8A28-D27F65AA3566}" destId="{9CD37AB5-38AF-4840-B0D0-5C3BE8364EC8}" srcOrd="0" destOrd="0" presId="urn:microsoft.com/office/officeart/2018/2/layout/IconVerticalSolidList"/>
    <dgm:cxn modelId="{BCFACD70-C5AF-4F90-B22D-A4219D5A401B}" type="presParOf" srcId="{E627E73B-A54D-4887-8A28-D27F65AA3566}" destId="{00B608F1-BF7C-4E9F-B3CD-FB37F640BCD2}" srcOrd="1" destOrd="0" presId="urn:microsoft.com/office/officeart/2018/2/layout/IconVerticalSolidList"/>
    <dgm:cxn modelId="{208C02FB-8340-4FB5-8E6A-8067E0ADC61E}" type="presParOf" srcId="{E627E73B-A54D-4887-8A28-D27F65AA3566}" destId="{B4C5DC84-22B5-4F10-B222-11DECE10ADB5}" srcOrd="2" destOrd="0" presId="urn:microsoft.com/office/officeart/2018/2/layout/IconVerticalSolidList"/>
    <dgm:cxn modelId="{D825E5AD-C277-4485-B1DA-146E931FE874}" type="presParOf" srcId="{E627E73B-A54D-4887-8A28-D27F65AA3566}" destId="{E68DD720-C315-44CE-B4AE-BDEDD7EB0818}" srcOrd="3" destOrd="0" presId="urn:microsoft.com/office/officeart/2018/2/layout/IconVerticalSolidList"/>
    <dgm:cxn modelId="{57F8C4DD-E71C-46F1-9108-CE9A933201CF}" type="presParOf" srcId="{7C90572F-22E8-4D35-9BCA-503DAB2FBA29}" destId="{30C2632F-2403-4051-BE15-6CFF1AB0B944}" srcOrd="3" destOrd="0" presId="urn:microsoft.com/office/officeart/2018/2/layout/IconVerticalSolidList"/>
    <dgm:cxn modelId="{A8B32BB6-DF99-48D7-976D-9B63A87A4979}" type="presParOf" srcId="{7C90572F-22E8-4D35-9BCA-503DAB2FBA29}" destId="{C95150AE-C413-480D-A610-9E8A0DA80EF2}" srcOrd="4" destOrd="0" presId="urn:microsoft.com/office/officeart/2018/2/layout/IconVerticalSolidList"/>
    <dgm:cxn modelId="{D16ACC76-69FC-466D-AC5A-4A49D0E98FFD}" type="presParOf" srcId="{C95150AE-C413-480D-A610-9E8A0DA80EF2}" destId="{63CD2D21-E276-48A6-8910-29686C24FA0D}" srcOrd="0" destOrd="0" presId="urn:microsoft.com/office/officeart/2018/2/layout/IconVerticalSolidList"/>
    <dgm:cxn modelId="{39EBABDE-8FDE-4697-9A0F-BAEC7B908347}" type="presParOf" srcId="{C95150AE-C413-480D-A610-9E8A0DA80EF2}" destId="{2A83F3FB-3632-422D-B81F-1983CAD89130}" srcOrd="1" destOrd="0" presId="urn:microsoft.com/office/officeart/2018/2/layout/IconVerticalSolidList"/>
    <dgm:cxn modelId="{448B19A8-5257-41A1-9C51-3A7825186830}" type="presParOf" srcId="{C95150AE-C413-480D-A610-9E8A0DA80EF2}" destId="{64629A12-B7F3-4475-AE9D-9FF8E1F4D423}" srcOrd="2" destOrd="0" presId="urn:microsoft.com/office/officeart/2018/2/layout/IconVerticalSolidList"/>
    <dgm:cxn modelId="{9E4A9156-D504-470A-8F4D-2D0F2C23DA5A}" type="presParOf" srcId="{C95150AE-C413-480D-A610-9E8A0DA80EF2}" destId="{3CF61726-C814-4237-BC21-EE3344CA734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89CB6-0E8E-452C-A578-713B9B1F72C8}">
      <dsp:nvSpPr>
        <dsp:cNvPr id="0" name=""/>
        <dsp:cNvSpPr/>
      </dsp:nvSpPr>
      <dsp:spPr>
        <a:xfrm>
          <a:off x="0" y="324229"/>
          <a:ext cx="6666833" cy="235521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We wish to acknowledge Liberation, Feminist, LGBTQ2+, Black, Disability, ND, and Indigenous Psychologies and Theorists</a:t>
          </a:r>
          <a:endParaRPr lang="en-US" sz="3300" kern="1200"/>
        </a:p>
      </dsp:txBody>
      <dsp:txXfrm>
        <a:off x="114972" y="439201"/>
        <a:ext cx="6436889" cy="2125266"/>
      </dsp:txXfrm>
    </dsp:sp>
    <dsp:sp modelId="{DEDD8FF7-77D8-431D-ABDE-0782D6C8FF25}">
      <dsp:nvSpPr>
        <dsp:cNvPr id="0" name=""/>
        <dsp:cNvSpPr/>
      </dsp:nvSpPr>
      <dsp:spPr>
        <a:xfrm>
          <a:off x="0" y="2774479"/>
          <a:ext cx="6666833" cy="235521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i="1" kern="1200" dirty="0"/>
            <a:t>Regardless of our worldview we accept social inequalities exist and we are to a degree accepting of it whether aware or not?</a:t>
          </a:r>
          <a:endParaRPr lang="en-US" sz="2800" kern="1200" dirty="0"/>
        </a:p>
      </dsp:txBody>
      <dsp:txXfrm>
        <a:off x="114972" y="2889451"/>
        <a:ext cx="6436889" cy="21252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5E7EB-22DA-4365-A962-C4CB639A2788}">
      <dsp:nvSpPr>
        <dsp:cNvPr id="0" name=""/>
        <dsp:cNvSpPr/>
      </dsp:nvSpPr>
      <dsp:spPr>
        <a:xfrm>
          <a:off x="2741" y="22536"/>
          <a:ext cx="2174563" cy="13047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Bio-Medical – Fix to make ‘normal’</a:t>
          </a:r>
          <a:endParaRPr lang="en-US" sz="1800" kern="1200"/>
        </a:p>
      </dsp:txBody>
      <dsp:txXfrm>
        <a:off x="2741" y="22536"/>
        <a:ext cx="2174563" cy="1304738"/>
      </dsp:txXfrm>
    </dsp:sp>
    <dsp:sp modelId="{FF7957ED-9EB1-4867-9931-3FBC3EFDD882}">
      <dsp:nvSpPr>
        <dsp:cNvPr id="0" name=""/>
        <dsp:cNvSpPr/>
      </dsp:nvSpPr>
      <dsp:spPr>
        <a:xfrm>
          <a:off x="2394761" y="22536"/>
          <a:ext cx="2174563" cy="13047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Psycho – Fix self to cope / client growth</a:t>
          </a:r>
          <a:endParaRPr lang="en-US" sz="1800" kern="1200"/>
        </a:p>
      </dsp:txBody>
      <dsp:txXfrm>
        <a:off x="2394761" y="22536"/>
        <a:ext cx="2174563" cy="1304738"/>
      </dsp:txXfrm>
    </dsp:sp>
    <dsp:sp modelId="{EA51C376-62A3-4A3E-A31C-8CE5213541F1}">
      <dsp:nvSpPr>
        <dsp:cNvPr id="0" name=""/>
        <dsp:cNvSpPr/>
      </dsp:nvSpPr>
      <dsp:spPr>
        <a:xfrm>
          <a:off x="4786781" y="22536"/>
          <a:ext cx="2174563" cy="13047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Body – Heal the body</a:t>
          </a:r>
          <a:endParaRPr lang="en-US" sz="1800" kern="1200"/>
        </a:p>
      </dsp:txBody>
      <dsp:txXfrm>
        <a:off x="4786781" y="22536"/>
        <a:ext cx="2174563" cy="1304738"/>
      </dsp:txXfrm>
    </dsp:sp>
    <dsp:sp modelId="{7FC12FDB-FEFE-4872-BAD8-E2642B76CF6F}">
      <dsp:nvSpPr>
        <dsp:cNvPr id="0" name=""/>
        <dsp:cNvSpPr/>
      </dsp:nvSpPr>
      <dsp:spPr>
        <a:xfrm>
          <a:off x="7178802" y="22536"/>
          <a:ext cx="2174563" cy="13047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Structural  – Society needs to be fixed (Identity Affirming model)</a:t>
          </a:r>
          <a:endParaRPr lang="en-US" sz="1800" kern="1200"/>
        </a:p>
      </dsp:txBody>
      <dsp:txXfrm>
        <a:off x="7178802" y="22536"/>
        <a:ext cx="2174563" cy="1304738"/>
      </dsp:txXfrm>
    </dsp:sp>
    <dsp:sp modelId="{3E85D6A5-9C4F-4AAA-A223-C805D7AFE9FE}">
      <dsp:nvSpPr>
        <dsp:cNvPr id="0" name=""/>
        <dsp:cNvSpPr/>
      </dsp:nvSpPr>
      <dsp:spPr>
        <a:xfrm>
          <a:off x="2741" y="1544730"/>
          <a:ext cx="2174563" cy="13047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Intergenerational – Intergenerational Healing</a:t>
          </a:r>
          <a:endParaRPr lang="en-US" sz="1800" kern="1200"/>
        </a:p>
      </dsp:txBody>
      <dsp:txXfrm>
        <a:off x="2741" y="1544730"/>
        <a:ext cx="2174563" cy="1304738"/>
      </dsp:txXfrm>
    </dsp:sp>
    <dsp:sp modelId="{E40CB1CD-99C4-40AF-A00D-C0E72260F82C}">
      <dsp:nvSpPr>
        <dsp:cNvPr id="0" name=""/>
        <dsp:cNvSpPr/>
      </dsp:nvSpPr>
      <dsp:spPr>
        <a:xfrm>
          <a:off x="2394761" y="1544730"/>
          <a:ext cx="2174563" cy="13047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Spiritual – Spiritual affirmation / deficit</a:t>
          </a:r>
          <a:endParaRPr lang="en-US" sz="1800" kern="1200"/>
        </a:p>
      </dsp:txBody>
      <dsp:txXfrm>
        <a:off x="2394761" y="1544730"/>
        <a:ext cx="2174563" cy="1304738"/>
      </dsp:txXfrm>
    </dsp:sp>
    <dsp:sp modelId="{9F057E7E-8618-4ED0-A46B-0458DDDC53CC}">
      <dsp:nvSpPr>
        <dsp:cNvPr id="0" name=""/>
        <dsp:cNvSpPr/>
      </dsp:nvSpPr>
      <dsp:spPr>
        <a:xfrm>
          <a:off x="4786781" y="1544730"/>
          <a:ext cx="2174563" cy="13047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Moral – Punishment for deeds e.g., karma</a:t>
          </a:r>
          <a:endParaRPr lang="en-US" sz="1800" kern="1200" dirty="0"/>
        </a:p>
      </dsp:txBody>
      <dsp:txXfrm>
        <a:off x="4786781" y="1544730"/>
        <a:ext cx="2174563" cy="1304738"/>
      </dsp:txXfrm>
    </dsp:sp>
    <dsp:sp modelId="{A3C6473D-925E-4A0B-812D-2524C412DDA2}">
      <dsp:nvSpPr>
        <dsp:cNvPr id="0" name=""/>
        <dsp:cNvSpPr/>
      </dsp:nvSpPr>
      <dsp:spPr>
        <a:xfrm>
          <a:off x="7178802" y="1544730"/>
          <a:ext cx="2174563" cy="13047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Tragedy – Perpetual Victim (seen as needing help) – Societal Model</a:t>
          </a:r>
          <a:endParaRPr lang="en-US" sz="1800" kern="1200"/>
        </a:p>
      </dsp:txBody>
      <dsp:txXfrm>
        <a:off x="7178802" y="1544730"/>
        <a:ext cx="2174563" cy="1304738"/>
      </dsp:txXfrm>
    </dsp:sp>
    <dsp:sp modelId="{3C267D5F-A837-49CA-80FF-CD63E3F65FE6}">
      <dsp:nvSpPr>
        <dsp:cNvPr id="0" name=""/>
        <dsp:cNvSpPr/>
      </dsp:nvSpPr>
      <dsp:spPr>
        <a:xfrm>
          <a:off x="2394761" y="3066925"/>
          <a:ext cx="2174563" cy="13047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Culturally Led – Group knowledge led e.g. Ethnocentric, Eurocentric </a:t>
          </a:r>
          <a:endParaRPr lang="en-US" sz="1800" kern="1200"/>
        </a:p>
      </dsp:txBody>
      <dsp:txXfrm>
        <a:off x="2394761" y="3066925"/>
        <a:ext cx="2174563" cy="1304738"/>
      </dsp:txXfrm>
    </dsp:sp>
    <dsp:sp modelId="{75C878BF-FB9D-4FAD-86EE-C0D1442A178A}">
      <dsp:nvSpPr>
        <dsp:cNvPr id="0" name=""/>
        <dsp:cNvSpPr/>
      </dsp:nvSpPr>
      <dsp:spPr>
        <a:xfrm>
          <a:off x="4786781" y="3066925"/>
          <a:ext cx="2174563" cy="130473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i="1" kern="1200"/>
            <a:t>Risk: Safety aware but not of what's helpful to client..</a:t>
          </a:r>
          <a:endParaRPr lang="en-US" sz="1800" kern="1200"/>
        </a:p>
      </dsp:txBody>
      <dsp:txXfrm>
        <a:off x="4786781" y="3066925"/>
        <a:ext cx="2174563" cy="13047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9266A-D286-424C-87F1-79BC4C519E4A}">
      <dsp:nvSpPr>
        <dsp:cNvPr id="0" name=""/>
        <dsp:cNvSpPr/>
      </dsp:nvSpPr>
      <dsp:spPr>
        <a:xfrm rot="5400000">
          <a:off x="-144690" y="144690"/>
          <a:ext cx="964603" cy="675222"/>
        </a:xfrm>
        <a:prstGeom prst="chevron">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Avoidant</a:t>
          </a:r>
          <a:endParaRPr lang="en-GB" sz="800" kern="1200" dirty="0"/>
        </a:p>
      </dsp:txBody>
      <dsp:txXfrm rot="-5400000">
        <a:off x="1" y="337610"/>
        <a:ext cx="675222" cy="289381"/>
      </dsp:txXfrm>
    </dsp:sp>
    <dsp:sp modelId="{A961098B-1DF8-4BEE-888C-3C8D330EFA7F}">
      <dsp:nvSpPr>
        <dsp:cNvPr id="0" name=""/>
        <dsp:cNvSpPr/>
      </dsp:nvSpPr>
      <dsp:spPr>
        <a:xfrm rot="5400000">
          <a:off x="5281915" y="-4601214"/>
          <a:ext cx="626992" cy="98403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Neutral and everyone is human (ignore outside society and what they ‘see’)</a:t>
          </a:r>
          <a:endParaRPr lang="en-GB" sz="1700" kern="1200" dirty="0"/>
        </a:p>
      </dsp:txBody>
      <dsp:txXfrm rot="-5400000">
        <a:off x="675223" y="36085"/>
        <a:ext cx="9809770" cy="565778"/>
      </dsp:txXfrm>
    </dsp:sp>
    <dsp:sp modelId="{902823D3-CA6E-4FCA-996F-935292796F87}">
      <dsp:nvSpPr>
        <dsp:cNvPr id="0" name=""/>
        <dsp:cNvSpPr/>
      </dsp:nvSpPr>
      <dsp:spPr>
        <a:xfrm rot="5400000">
          <a:off x="-144690" y="992203"/>
          <a:ext cx="964603" cy="675222"/>
        </a:xfrm>
        <a:prstGeom prst="chevron">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Isolating</a:t>
          </a:r>
          <a:endParaRPr lang="en-GB" sz="800" kern="1200" dirty="0"/>
        </a:p>
      </dsp:txBody>
      <dsp:txXfrm rot="-5400000">
        <a:off x="1" y="1185123"/>
        <a:ext cx="675222" cy="289381"/>
      </dsp:txXfrm>
    </dsp:sp>
    <dsp:sp modelId="{1040FF06-8F27-45A8-A008-287C5B064853}">
      <dsp:nvSpPr>
        <dsp:cNvPr id="0" name=""/>
        <dsp:cNvSpPr/>
      </dsp:nvSpPr>
      <dsp:spPr>
        <a:xfrm rot="5400000">
          <a:off x="5281915" y="-3759179"/>
          <a:ext cx="626992" cy="98403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One and done</a:t>
          </a:r>
          <a:endParaRPr lang="en-GB" sz="1700" kern="1200" dirty="0"/>
        </a:p>
        <a:p>
          <a:pPr marL="171450" lvl="1" indent="-171450" algn="l" defTabSz="755650">
            <a:lnSpc>
              <a:spcPct val="90000"/>
            </a:lnSpc>
            <a:spcBef>
              <a:spcPct val="0"/>
            </a:spcBef>
            <a:spcAft>
              <a:spcPct val="15000"/>
            </a:spcAft>
            <a:buChar char="•"/>
          </a:pPr>
          <a:r>
            <a:rPr lang="en-US" sz="1700" kern="1200" dirty="0"/>
            <a:t>Not part of overarching consideration</a:t>
          </a:r>
          <a:endParaRPr lang="en-GB" sz="1700" kern="1200" dirty="0"/>
        </a:p>
      </dsp:txBody>
      <dsp:txXfrm rot="-5400000">
        <a:off x="675223" y="878120"/>
        <a:ext cx="9809770" cy="565778"/>
      </dsp:txXfrm>
    </dsp:sp>
    <dsp:sp modelId="{8E97C199-6C9A-417F-9345-FC8A81F5E53E}">
      <dsp:nvSpPr>
        <dsp:cNvPr id="0" name=""/>
        <dsp:cNvSpPr/>
      </dsp:nvSpPr>
      <dsp:spPr>
        <a:xfrm rot="5400000">
          <a:off x="-144690" y="1838057"/>
          <a:ext cx="964603" cy="675222"/>
        </a:xfrm>
        <a:prstGeom prst="chevron">
          <a:avLst/>
        </a:prstGeom>
        <a:solidFill>
          <a:srgbClr val="FFC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Continuing/ Congruent</a:t>
          </a:r>
          <a:endParaRPr lang="en-GB" sz="800" kern="1200" dirty="0"/>
        </a:p>
      </dsp:txBody>
      <dsp:txXfrm rot="-5400000">
        <a:off x="1" y="2030977"/>
        <a:ext cx="675222" cy="289381"/>
      </dsp:txXfrm>
    </dsp:sp>
    <dsp:sp modelId="{1C7D6720-68A5-426B-94B4-75A60BE4F4C6}">
      <dsp:nvSpPr>
        <dsp:cNvPr id="0" name=""/>
        <dsp:cNvSpPr/>
      </dsp:nvSpPr>
      <dsp:spPr>
        <a:xfrm rot="5400000">
          <a:off x="5281915" y="-2913325"/>
          <a:ext cx="626992" cy="98403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Anxious/Want to work effectively but unsure</a:t>
          </a:r>
          <a:endParaRPr lang="en-GB" sz="1700" kern="1200" dirty="0"/>
        </a:p>
        <a:p>
          <a:pPr marL="171450" lvl="1" indent="-171450" algn="l" defTabSz="755650">
            <a:lnSpc>
              <a:spcPct val="90000"/>
            </a:lnSpc>
            <a:spcBef>
              <a:spcPct val="0"/>
            </a:spcBef>
            <a:spcAft>
              <a:spcPct val="15000"/>
            </a:spcAft>
            <a:buChar char="•"/>
          </a:pPr>
          <a:r>
            <a:rPr lang="en-US" sz="1700" kern="1200" dirty="0"/>
            <a:t>Not integrated</a:t>
          </a:r>
          <a:endParaRPr lang="en-GB" sz="1700" kern="1200" dirty="0"/>
        </a:p>
      </dsp:txBody>
      <dsp:txXfrm rot="-5400000">
        <a:off x="675223" y="1723974"/>
        <a:ext cx="9809770" cy="565778"/>
      </dsp:txXfrm>
    </dsp:sp>
    <dsp:sp modelId="{1D2F37C1-FA6C-4DCA-83EB-00F246BBF87C}">
      <dsp:nvSpPr>
        <dsp:cNvPr id="0" name=""/>
        <dsp:cNvSpPr/>
      </dsp:nvSpPr>
      <dsp:spPr>
        <a:xfrm rot="5400000">
          <a:off x="-144690" y="2683911"/>
          <a:ext cx="964603" cy="675222"/>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Integrated/</a:t>
          </a:r>
        </a:p>
        <a:p>
          <a:pPr marL="0" lvl="0" indent="0" algn="ctr" defTabSz="355600">
            <a:lnSpc>
              <a:spcPct val="90000"/>
            </a:lnSpc>
            <a:spcBef>
              <a:spcPct val="0"/>
            </a:spcBef>
            <a:spcAft>
              <a:spcPct val="35000"/>
            </a:spcAft>
            <a:buNone/>
          </a:pPr>
          <a:r>
            <a:rPr lang="en-US" sz="800" kern="1200" dirty="0"/>
            <a:t>Congruent</a:t>
          </a:r>
          <a:endParaRPr lang="en-GB" sz="800" kern="1200" dirty="0"/>
        </a:p>
      </dsp:txBody>
      <dsp:txXfrm rot="-5400000">
        <a:off x="1" y="2876831"/>
        <a:ext cx="675222" cy="289381"/>
      </dsp:txXfrm>
    </dsp:sp>
    <dsp:sp modelId="{017A44E6-375F-4796-95F2-A8BEFE53D147}">
      <dsp:nvSpPr>
        <dsp:cNvPr id="0" name=""/>
        <dsp:cNvSpPr/>
      </dsp:nvSpPr>
      <dsp:spPr>
        <a:xfrm rot="5400000">
          <a:off x="5281915" y="-2067471"/>
          <a:ext cx="626992" cy="98403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a:t>Effective and integrate into professional way of working and ongoing development</a:t>
          </a:r>
          <a:endParaRPr lang="en-GB" sz="1700" kern="1200"/>
        </a:p>
      </dsp:txBody>
      <dsp:txXfrm rot="-5400000">
        <a:off x="675223" y="2569828"/>
        <a:ext cx="9809770" cy="565778"/>
      </dsp:txXfrm>
    </dsp:sp>
    <dsp:sp modelId="{AD2726AC-1702-414E-94F2-36C789164B53}">
      <dsp:nvSpPr>
        <dsp:cNvPr id="0" name=""/>
        <dsp:cNvSpPr/>
      </dsp:nvSpPr>
      <dsp:spPr>
        <a:xfrm rot="5400000">
          <a:off x="-144690" y="3529765"/>
          <a:ext cx="964603" cy="675222"/>
        </a:xfrm>
        <a:prstGeom prst="chevron">
          <a:avLst/>
        </a:prstGeom>
        <a:solidFill>
          <a:srgbClr val="92D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dirty="0"/>
            <a:t>Infusing</a:t>
          </a:r>
          <a:endParaRPr lang="en-GB" sz="800" kern="1200" dirty="0"/>
        </a:p>
      </dsp:txBody>
      <dsp:txXfrm rot="-5400000">
        <a:off x="1" y="3722685"/>
        <a:ext cx="675222" cy="289381"/>
      </dsp:txXfrm>
    </dsp:sp>
    <dsp:sp modelId="{1FD3B202-3C95-492B-93E0-47D7D3510305}">
      <dsp:nvSpPr>
        <dsp:cNvPr id="0" name=""/>
        <dsp:cNvSpPr/>
      </dsp:nvSpPr>
      <dsp:spPr>
        <a:xfrm rot="5400000">
          <a:off x="5281915" y="-1221617"/>
          <a:ext cx="626992" cy="98403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Way of life mirrored into personal life with commitment to AOP (It is who I am and how I see the world).</a:t>
          </a:r>
          <a:endParaRPr lang="en-GB" sz="1700" kern="1200" dirty="0"/>
        </a:p>
      </dsp:txBody>
      <dsp:txXfrm rot="-5400000">
        <a:off x="675223" y="3415682"/>
        <a:ext cx="9809770" cy="56577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6567-20D9-4B4C-BBFA-27707E4CA345}">
      <dsp:nvSpPr>
        <dsp:cNvPr id="0" name=""/>
        <dsp:cNvSpPr/>
      </dsp:nvSpPr>
      <dsp:spPr>
        <a:xfrm>
          <a:off x="2431384" y="1835"/>
          <a:ext cx="1517083" cy="986104"/>
        </a:xfrm>
        <a:prstGeom prst="roundRect">
          <a:avLst/>
        </a:prstGeom>
        <a:solidFill>
          <a:srgbClr val="D92F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Theory</a:t>
          </a:r>
          <a:endParaRPr lang="en-GB" sz="2300" kern="1200" dirty="0"/>
        </a:p>
      </dsp:txBody>
      <dsp:txXfrm>
        <a:off x="2479522" y="49973"/>
        <a:ext cx="1420807" cy="889828"/>
      </dsp:txXfrm>
    </dsp:sp>
    <dsp:sp modelId="{517A0B42-37FB-4EF5-A286-81D28B8D3EA6}">
      <dsp:nvSpPr>
        <dsp:cNvPr id="0" name=""/>
        <dsp:cNvSpPr/>
      </dsp:nvSpPr>
      <dsp:spPr>
        <a:xfrm>
          <a:off x="1874166" y="494887"/>
          <a:ext cx="2631518" cy="2631518"/>
        </a:xfrm>
        <a:custGeom>
          <a:avLst/>
          <a:gdLst/>
          <a:ahLst/>
          <a:cxnLst/>
          <a:rect l="0" t="0" r="0" b="0"/>
          <a:pathLst>
            <a:path>
              <a:moveTo>
                <a:pt x="2278160" y="418538"/>
              </a:moveTo>
              <a:arcTo wR="1315759" hR="1315759" stAng="19020445" swAng="230320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5500DD3-F315-4286-A4FE-5BCD74FA993F}">
      <dsp:nvSpPr>
        <dsp:cNvPr id="0" name=""/>
        <dsp:cNvSpPr/>
      </dsp:nvSpPr>
      <dsp:spPr>
        <a:xfrm>
          <a:off x="3570865" y="1975474"/>
          <a:ext cx="1517083" cy="986104"/>
        </a:xfrm>
        <a:prstGeom prst="roundRect">
          <a:avLst/>
        </a:prstGeom>
        <a:solidFill>
          <a:srgbClr val="D92F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Reflection</a:t>
          </a:r>
          <a:endParaRPr lang="en-GB" sz="2300" kern="1200" dirty="0"/>
        </a:p>
      </dsp:txBody>
      <dsp:txXfrm>
        <a:off x="3619003" y="2023612"/>
        <a:ext cx="1420807" cy="889828"/>
      </dsp:txXfrm>
    </dsp:sp>
    <dsp:sp modelId="{9F8640AA-0E3F-4920-A697-BECB7D1D6333}">
      <dsp:nvSpPr>
        <dsp:cNvPr id="0" name=""/>
        <dsp:cNvSpPr/>
      </dsp:nvSpPr>
      <dsp:spPr>
        <a:xfrm>
          <a:off x="1874166" y="494887"/>
          <a:ext cx="2631518" cy="2631518"/>
        </a:xfrm>
        <a:custGeom>
          <a:avLst/>
          <a:gdLst/>
          <a:ahLst/>
          <a:cxnLst/>
          <a:rect l="0" t="0" r="0" b="0"/>
          <a:pathLst>
            <a:path>
              <a:moveTo>
                <a:pt x="1719743" y="2567965"/>
              </a:moveTo>
              <a:arcTo wR="1315759" hR="1315759" stAng="4327162" swAng="214567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67F8549-8F7D-4835-B1AF-32138D3D70CB}">
      <dsp:nvSpPr>
        <dsp:cNvPr id="0" name=""/>
        <dsp:cNvSpPr/>
      </dsp:nvSpPr>
      <dsp:spPr>
        <a:xfrm>
          <a:off x="1291903" y="1975474"/>
          <a:ext cx="1517083" cy="986104"/>
        </a:xfrm>
        <a:prstGeom prst="roundRect">
          <a:avLst/>
        </a:prstGeom>
        <a:solidFill>
          <a:srgbClr val="D92F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Action</a:t>
          </a:r>
          <a:endParaRPr lang="en-GB" sz="2300" kern="1200" dirty="0"/>
        </a:p>
      </dsp:txBody>
      <dsp:txXfrm>
        <a:off x="1340041" y="2023612"/>
        <a:ext cx="1420807" cy="889828"/>
      </dsp:txXfrm>
    </dsp:sp>
    <dsp:sp modelId="{088F5F76-67AA-465F-BB22-EC0C3415F7F8}">
      <dsp:nvSpPr>
        <dsp:cNvPr id="0" name=""/>
        <dsp:cNvSpPr/>
      </dsp:nvSpPr>
      <dsp:spPr>
        <a:xfrm>
          <a:off x="1874166" y="494887"/>
          <a:ext cx="2631518" cy="2631518"/>
        </a:xfrm>
        <a:custGeom>
          <a:avLst/>
          <a:gdLst/>
          <a:ahLst/>
          <a:cxnLst/>
          <a:rect l="0" t="0" r="0" b="0"/>
          <a:pathLst>
            <a:path>
              <a:moveTo>
                <a:pt x="4249" y="1210102"/>
              </a:moveTo>
              <a:arcTo wR="1315759" hR="1315759" stAng="11076352" swAng="230320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7B32F-4646-4321-8DFD-9289010A43C2}">
      <dsp:nvSpPr>
        <dsp:cNvPr id="0" name=""/>
        <dsp:cNvSpPr/>
      </dsp:nvSpPr>
      <dsp:spPr>
        <a:xfrm>
          <a:off x="2538213" y="949026"/>
          <a:ext cx="3263503" cy="3263503"/>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FCCE7-BAA9-4FD1-8877-D17796D84321}">
      <dsp:nvSpPr>
        <dsp:cNvPr id="0" name=""/>
        <dsp:cNvSpPr/>
      </dsp:nvSpPr>
      <dsp:spPr>
        <a:xfrm>
          <a:off x="2900734" y="1311547"/>
          <a:ext cx="2538461" cy="2538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15E9C-983C-4AE2-9D79-6CEAAD86F645}">
      <dsp:nvSpPr>
        <dsp:cNvPr id="0" name=""/>
        <dsp:cNvSpPr/>
      </dsp:nvSpPr>
      <dsp:spPr>
        <a:xfrm>
          <a:off x="3263255" y="1712295"/>
          <a:ext cx="1813420" cy="1813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806BB-7943-447A-903D-01890CA97343}">
      <dsp:nvSpPr>
        <dsp:cNvPr id="0" name=""/>
        <dsp:cNvSpPr/>
      </dsp:nvSpPr>
      <dsp:spPr>
        <a:xfrm>
          <a:off x="3626048" y="2036861"/>
          <a:ext cx="1087834" cy="10878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F27DB-D8E2-45E5-8588-E5DDA8AEE4E7}">
      <dsp:nvSpPr>
        <dsp:cNvPr id="0" name=""/>
        <dsp:cNvSpPr/>
      </dsp:nvSpPr>
      <dsp:spPr>
        <a:xfrm>
          <a:off x="3988569" y="2399382"/>
          <a:ext cx="362792" cy="3627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F51C8-D35D-4FE3-8CC0-D2C89DE6B738}">
      <dsp:nvSpPr>
        <dsp:cNvPr id="0" name=""/>
        <dsp:cNvSpPr/>
      </dsp:nvSpPr>
      <dsp:spPr>
        <a:xfrm>
          <a:off x="6345634" y="138807"/>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Client</a:t>
          </a:r>
        </a:p>
      </dsp:txBody>
      <dsp:txXfrm>
        <a:off x="6345634" y="138807"/>
        <a:ext cx="1631751" cy="576117"/>
      </dsp:txXfrm>
    </dsp:sp>
    <dsp:sp modelId="{C4BD249D-F749-4D9A-BFEA-E7DC70DD1919}">
      <dsp:nvSpPr>
        <dsp:cNvPr id="0" name=""/>
        <dsp:cNvSpPr/>
      </dsp:nvSpPr>
      <dsp:spPr>
        <a:xfrm>
          <a:off x="5937696" y="426866"/>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CE6E02-02A4-4B2F-82B7-F9209698E13C}">
      <dsp:nvSpPr>
        <dsp:cNvPr id="0" name=""/>
        <dsp:cNvSpPr/>
      </dsp:nvSpPr>
      <dsp:spPr>
        <a:xfrm rot="5400000">
          <a:off x="3975515" y="621316"/>
          <a:ext cx="2153912" cy="176501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93012-B9BA-4F37-A4D8-70B370CD583A}">
      <dsp:nvSpPr>
        <dsp:cNvPr id="0" name=""/>
        <dsp:cNvSpPr/>
      </dsp:nvSpPr>
      <dsp:spPr>
        <a:xfrm>
          <a:off x="6345634" y="747995"/>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Therapeutic Practice (You With Client)</a:t>
          </a:r>
        </a:p>
      </dsp:txBody>
      <dsp:txXfrm>
        <a:off x="6345634" y="747995"/>
        <a:ext cx="1631751" cy="576117"/>
      </dsp:txXfrm>
    </dsp:sp>
    <dsp:sp modelId="{78CFE6E2-1545-4DD7-89F4-FD743F303C6C}">
      <dsp:nvSpPr>
        <dsp:cNvPr id="0" name=""/>
        <dsp:cNvSpPr/>
      </dsp:nvSpPr>
      <dsp:spPr>
        <a:xfrm>
          <a:off x="5937696" y="1036053"/>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46FD1-A742-4EF5-BA55-E9F09D49A4D6}">
      <dsp:nvSpPr>
        <dsp:cNvPr id="0" name=""/>
        <dsp:cNvSpPr/>
      </dsp:nvSpPr>
      <dsp:spPr>
        <a:xfrm rot="5400000">
          <a:off x="4292020" y="1184216"/>
          <a:ext cx="1793403" cy="1495772"/>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F4E1EE-647A-4E48-9A9E-9FACE4764891}">
      <dsp:nvSpPr>
        <dsp:cNvPr id="0" name=""/>
        <dsp:cNvSpPr/>
      </dsp:nvSpPr>
      <dsp:spPr>
        <a:xfrm>
          <a:off x="6345634" y="1357182"/>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Service Design (Front door)</a:t>
          </a:r>
        </a:p>
      </dsp:txBody>
      <dsp:txXfrm>
        <a:off x="6345634" y="1357182"/>
        <a:ext cx="1631751" cy="576117"/>
      </dsp:txXfrm>
    </dsp:sp>
    <dsp:sp modelId="{0387029D-BCE1-4079-BBDC-D161698004AB}">
      <dsp:nvSpPr>
        <dsp:cNvPr id="0" name=""/>
        <dsp:cNvSpPr/>
      </dsp:nvSpPr>
      <dsp:spPr>
        <a:xfrm>
          <a:off x="5937696" y="1645240"/>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7396D-2A10-4566-98DA-99040F6342A8}">
      <dsp:nvSpPr>
        <dsp:cNvPr id="0" name=""/>
        <dsp:cNvSpPr/>
      </dsp:nvSpPr>
      <dsp:spPr>
        <a:xfrm rot="5400000">
          <a:off x="4602379" y="1724108"/>
          <a:ext cx="1414184" cy="1256448"/>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1BEAEC-0333-4776-8FEC-283A1C4A3A28}">
      <dsp:nvSpPr>
        <dsp:cNvPr id="0" name=""/>
        <dsp:cNvSpPr/>
      </dsp:nvSpPr>
      <dsp:spPr>
        <a:xfrm>
          <a:off x="6345634" y="1953315"/>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Organisation</a:t>
          </a:r>
        </a:p>
        <a:p>
          <a:pPr marL="0" lvl="0" indent="0" algn="l" defTabSz="533400">
            <a:lnSpc>
              <a:spcPct val="90000"/>
            </a:lnSpc>
            <a:spcBef>
              <a:spcPct val="0"/>
            </a:spcBef>
            <a:spcAft>
              <a:spcPct val="35000"/>
            </a:spcAft>
            <a:buNone/>
          </a:pPr>
          <a:r>
            <a:rPr lang="en-GB" sz="1200" kern="1200" dirty="0"/>
            <a:t>(Policy / Training etc.)</a:t>
          </a:r>
        </a:p>
      </dsp:txBody>
      <dsp:txXfrm>
        <a:off x="6345634" y="1953315"/>
        <a:ext cx="1631751" cy="576117"/>
      </dsp:txXfrm>
    </dsp:sp>
    <dsp:sp modelId="{FF77B7A9-A85F-4EB3-AADF-EBC92B232673}">
      <dsp:nvSpPr>
        <dsp:cNvPr id="0" name=""/>
        <dsp:cNvSpPr/>
      </dsp:nvSpPr>
      <dsp:spPr>
        <a:xfrm>
          <a:off x="5937696" y="2241374"/>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F9D5E-2109-44B9-926E-58C850C89D20}">
      <dsp:nvSpPr>
        <dsp:cNvPr id="0" name=""/>
        <dsp:cNvSpPr/>
      </dsp:nvSpPr>
      <dsp:spPr>
        <a:xfrm rot="5400000">
          <a:off x="4911324" y="2294134"/>
          <a:ext cx="1079131" cy="97361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9C9A9-722A-4F34-B37D-8FAFDDF700F6}">
      <dsp:nvSpPr>
        <dsp:cNvPr id="0" name=""/>
        <dsp:cNvSpPr/>
      </dsp:nvSpPr>
      <dsp:spPr>
        <a:xfrm>
          <a:off x="6345634" y="2532043"/>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Mental Health Eco-System (Interdependencies)</a:t>
          </a:r>
        </a:p>
      </dsp:txBody>
      <dsp:txXfrm>
        <a:off x="6345634" y="2532043"/>
        <a:ext cx="1631751" cy="576117"/>
      </dsp:txXfrm>
    </dsp:sp>
    <dsp:sp modelId="{EBA1A722-B9EB-47D7-917D-9259BC2CFFA8}">
      <dsp:nvSpPr>
        <dsp:cNvPr id="0" name=""/>
        <dsp:cNvSpPr/>
      </dsp:nvSpPr>
      <dsp:spPr>
        <a:xfrm>
          <a:off x="5937696" y="2820102"/>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FCDB5-6B37-4DC8-8DAD-125753E64993}">
      <dsp:nvSpPr>
        <dsp:cNvPr id="0" name=""/>
        <dsp:cNvSpPr/>
      </dsp:nvSpPr>
      <dsp:spPr>
        <a:xfrm rot="5400000">
          <a:off x="5203408" y="2847298"/>
          <a:ext cx="761484" cy="707092"/>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D294B-7359-414A-9069-0BE47277FC8F}">
      <dsp:nvSpPr>
        <dsp:cNvPr id="0" name=""/>
        <dsp:cNvSpPr/>
      </dsp:nvSpPr>
      <dsp:spPr>
        <a:xfrm>
          <a:off x="582645" y="1178"/>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Supervision</a:t>
          </a:r>
        </a:p>
      </dsp:txBody>
      <dsp:txXfrm>
        <a:off x="582645" y="1178"/>
        <a:ext cx="2174490" cy="1304694"/>
      </dsp:txXfrm>
    </dsp:sp>
    <dsp:sp modelId="{7852DC7D-8E0C-498A-A554-FF2F248D3451}">
      <dsp:nvSpPr>
        <dsp:cNvPr id="0" name=""/>
        <dsp:cNvSpPr/>
      </dsp:nvSpPr>
      <dsp:spPr>
        <a:xfrm>
          <a:off x="2974584" y="1178"/>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Relationship</a:t>
          </a:r>
        </a:p>
        <a:p>
          <a:pPr marL="0" lvl="0" indent="0" algn="ctr" defTabSz="1022350">
            <a:lnSpc>
              <a:spcPct val="90000"/>
            </a:lnSpc>
            <a:spcBef>
              <a:spcPct val="0"/>
            </a:spcBef>
            <a:spcAft>
              <a:spcPct val="35000"/>
            </a:spcAft>
            <a:buNone/>
          </a:pPr>
          <a:r>
            <a:rPr lang="en-GB" sz="2300" kern="1200" dirty="0"/>
            <a:t>(Different Contexts)</a:t>
          </a:r>
        </a:p>
      </dsp:txBody>
      <dsp:txXfrm>
        <a:off x="2974584" y="1178"/>
        <a:ext cx="2174490" cy="1304694"/>
      </dsp:txXfrm>
    </dsp:sp>
    <dsp:sp modelId="{41C9AE70-509F-40E7-BDE7-7FB84B18D301}">
      <dsp:nvSpPr>
        <dsp:cNvPr id="0" name=""/>
        <dsp:cNvSpPr/>
      </dsp:nvSpPr>
      <dsp:spPr>
        <a:xfrm>
          <a:off x="5366524" y="1178"/>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Theory</a:t>
          </a:r>
        </a:p>
      </dsp:txBody>
      <dsp:txXfrm>
        <a:off x="5366524" y="1178"/>
        <a:ext cx="2174490" cy="1304694"/>
      </dsp:txXfrm>
    </dsp:sp>
    <dsp:sp modelId="{4CDE4431-9179-4BC0-A23F-A6477577974A}">
      <dsp:nvSpPr>
        <dsp:cNvPr id="0" name=""/>
        <dsp:cNvSpPr/>
      </dsp:nvSpPr>
      <dsp:spPr>
        <a:xfrm>
          <a:off x="7758464" y="1178"/>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Research</a:t>
          </a:r>
        </a:p>
      </dsp:txBody>
      <dsp:txXfrm>
        <a:off x="7758464" y="1178"/>
        <a:ext cx="2174490" cy="1304694"/>
      </dsp:txXfrm>
    </dsp:sp>
    <dsp:sp modelId="{EDC0BC27-1DD5-46AC-8BC9-F4D090A14A6D}">
      <dsp:nvSpPr>
        <dsp:cNvPr id="0" name=""/>
        <dsp:cNvSpPr/>
      </dsp:nvSpPr>
      <dsp:spPr>
        <a:xfrm>
          <a:off x="582645" y="1523321"/>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Ethics &amp; Competencies</a:t>
          </a:r>
        </a:p>
      </dsp:txBody>
      <dsp:txXfrm>
        <a:off x="582645" y="1523321"/>
        <a:ext cx="2174490" cy="1304694"/>
      </dsp:txXfrm>
    </dsp:sp>
    <dsp:sp modelId="{E0D7E9B1-1529-496F-9B41-9B9D6C32F16D}">
      <dsp:nvSpPr>
        <dsp:cNvPr id="0" name=""/>
        <dsp:cNvSpPr/>
      </dsp:nvSpPr>
      <dsp:spPr>
        <a:xfrm>
          <a:off x="2974584" y="1523321"/>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Training</a:t>
          </a:r>
        </a:p>
      </dsp:txBody>
      <dsp:txXfrm>
        <a:off x="2974584" y="1523321"/>
        <a:ext cx="2174490" cy="1304694"/>
      </dsp:txXfrm>
    </dsp:sp>
    <dsp:sp modelId="{260278AD-746C-49D6-B4B6-78D375E4C87D}">
      <dsp:nvSpPr>
        <dsp:cNvPr id="0" name=""/>
        <dsp:cNvSpPr/>
      </dsp:nvSpPr>
      <dsp:spPr>
        <a:xfrm>
          <a:off x="5366524" y="1523321"/>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Therapy Practice</a:t>
          </a:r>
        </a:p>
      </dsp:txBody>
      <dsp:txXfrm>
        <a:off x="5366524" y="1523321"/>
        <a:ext cx="2174490" cy="1304694"/>
      </dsp:txXfrm>
    </dsp:sp>
    <dsp:sp modelId="{3F67FBA6-5B32-40B7-B418-B2D2BDA4B4DC}">
      <dsp:nvSpPr>
        <dsp:cNvPr id="0" name=""/>
        <dsp:cNvSpPr/>
      </dsp:nvSpPr>
      <dsp:spPr>
        <a:xfrm>
          <a:off x="7758464" y="1523321"/>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Service Design</a:t>
          </a:r>
        </a:p>
      </dsp:txBody>
      <dsp:txXfrm>
        <a:off x="7758464" y="1523321"/>
        <a:ext cx="2174490" cy="1304694"/>
      </dsp:txXfrm>
    </dsp:sp>
    <dsp:sp modelId="{46786069-CFA0-4FE5-8A0E-6F1000050955}">
      <dsp:nvSpPr>
        <dsp:cNvPr id="0" name=""/>
        <dsp:cNvSpPr/>
      </dsp:nvSpPr>
      <dsp:spPr>
        <a:xfrm>
          <a:off x="2974584" y="3045465"/>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Organisation Design</a:t>
          </a:r>
        </a:p>
      </dsp:txBody>
      <dsp:txXfrm>
        <a:off x="2974584" y="3045465"/>
        <a:ext cx="2174490" cy="1304694"/>
      </dsp:txXfrm>
    </dsp:sp>
    <dsp:sp modelId="{0AA68E0E-15F0-4059-A111-59EC6C917337}">
      <dsp:nvSpPr>
        <dsp:cNvPr id="0" name=""/>
        <dsp:cNvSpPr/>
      </dsp:nvSpPr>
      <dsp:spPr>
        <a:xfrm>
          <a:off x="5366524" y="3045465"/>
          <a:ext cx="2174490" cy="1304694"/>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Self-Dev &amp; Awareness</a:t>
          </a:r>
        </a:p>
      </dsp:txBody>
      <dsp:txXfrm>
        <a:off x="5366524" y="3045465"/>
        <a:ext cx="2174490" cy="13046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315F7-B9E7-4465-9B0F-26D0EDD79AD0}">
      <dsp:nvSpPr>
        <dsp:cNvPr id="0" name=""/>
        <dsp:cNvSpPr/>
      </dsp:nvSpPr>
      <dsp:spPr>
        <a:xfrm>
          <a:off x="0" y="79623"/>
          <a:ext cx="6923311" cy="3837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12. Empowerment &amp; Justice</a:t>
          </a:r>
        </a:p>
      </dsp:txBody>
      <dsp:txXfrm>
        <a:off x="18734" y="98357"/>
        <a:ext cx="6885843" cy="346292"/>
      </dsp:txXfrm>
    </dsp:sp>
    <dsp:sp modelId="{B2F9AE61-37C4-4F9C-9FFE-A5EDB7838A7B}">
      <dsp:nvSpPr>
        <dsp:cNvPr id="0" name=""/>
        <dsp:cNvSpPr/>
      </dsp:nvSpPr>
      <dsp:spPr>
        <a:xfrm>
          <a:off x="0" y="509463"/>
          <a:ext cx="6923311" cy="383760"/>
        </a:xfrm>
        <a:prstGeom prst="roundRect">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11. Structural Narratives, Stress &amp; Trauma</a:t>
          </a:r>
        </a:p>
      </dsp:txBody>
      <dsp:txXfrm>
        <a:off x="18734" y="528197"/>
        <a:ext cx="6885843" cy="346292"/>
      </dsp:txXfrm>
    </dsp:sp>
    <dsp:sp modelId="{873BC2BC-0B8A-4D15-B1D6-00601E1F749D}">
      <dsp:nvSpPr>
        <dsp:cNvPr id="0" name=""/>
        <dsp:cNvSpPr/>
      </dsp:nvSpPr>
      <dsp:spPr>
        <a:xfrm>
          <a:off x="0" y="939303"/>
          <a:ext cx="6923311" cy="383760"/>
        </a:xfrm>
        <a:prstGeom prst="roundRect">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10. Identity Development</a:t>
          </a:r>
        </a:p>
      </dsp:txBody>
      <dsp:txXfrm>
        <a:off x="18734" y="958037"/>
        <a:ext cx="6885843" cy="346292"/>
      </dsp:txXfrm>
    </dsp:sp>
    <dsp:sp modelId="{E244D75B-C419-406D-8D12-A7F46D34AC05}">
      <dsp:nvSpPr>
        <dsp:cNvPr id="0" name=""/>
        <dsp:cNvSpPr/>
      </dsp:nvSpPr>
      <dsp:spPr>
        <a:xfrm>
          <a:off x="0" y="1369143"/>
          <a:ext cx="6923311" cy="383760"/>
        </a:xfrm>
        <a:prstGeom prst="roundRect">
          <a:avLst/>
        </a:prstGeom>
        <a:solidFill>
          <a:schemeClr val="accent5">
            <a:hueOff val="-1843239"/>
            <a:satOff val="-4751"/>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9. Co-Creation : Approach, Knowledge &amp; Healing</a:t>
          </a:r>
        </a:p>
      </dsp:txBody>
      <dsp:txXfrm>
        <a:off x="18734" y="1387877"/>
        <a:ext cx="6885843" cy="346292"/>
      </dsp:txXfrm>
    </dsp:sp>
    <dsp:sp modelId="{856C2540-90EE-4B86-828D-F4834D334C31}">
      <dsp:nvSpPr>
        <dsp:cNvPr id="0" name=""/>
        <dsp:cNvSpPr/>
      </dsp:nvSpPr>
      <dsp:spPr>
        <a:xfrm>
          <a:off x="0" y="1798983"/>
          <a:ext cx="6923311" cy="383760"/>
        </a:xfrm>
        <a:prstGeom prst="roundRect">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8.</a:t>
          </a:r>
          <a:r>
            <a:rPr lang="en-GB" sz="1600" kern="1200" dirty="0">
              <a:latin typeface="Calibri" panose="020F0502020204030204"/>
              <a:ea typeface="+mn-ea"/>
              <a:cs typeface="+mn-cs"/>
            </a:rPr>
            <a:t> Visibility, Adaptation &amp; Acculturation Conflicts</a:t>
          </a:r>
          <a:r>
            <a:rPr lang="en-GB" sz="1600" kern="1200" dirty="0"/>
            <a:t> </a:t>
          </a:r>
        </a:p>
      </dsp:txBody>
      <dsp:txXfrm>
        <a:off x="18734" y="1817717"/>
        <a:ext cx="6885843" cy="346292"/>
      </dsp:txXfrm>
    </dsp:sp>
    <dsp:sp modelId="{FEB92C4F-3005-4AC0-9715-DD5F694CB773}">
      <dsp:nvSpPr>
        <dsp:cNvPr id="0" name=""/>
        <dsp:cNvSpPr/>
      </dsp:nvSpPr>
      <dsp:spPr>
        <a:xfrm>
          <a:off x="0" y="2228823"/>
          <a:ext cx="6923311" cy="383760"/>
        </a:xfrm>
        <a:prstGeom prst="roundRect">
          <a:avLst/>
        </a:prstGeom>
        <a:solidFill>
          <a:schemeClr val="accent5">
            <a:hueOff val="-3072065"/>
            <a:satOff val="-7918"/>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Calibri" panose="020F0502020204030204"/>
              <a:ea typeface="+mn-ea"/>
              <a:cs typeface="+mn-cs"/>
            </a:rPr>
            <a:t>7.</a:t>
          </a:r>
          <a:r>
            <a:rPr lang="en-GB" sz="1600" kern="1200" dirty="0"/>
            <a:t> Relational Development &amp; Pre-Ruptures</a:t>
          </a:r>
          <a:r>
            <a:rPr lang="en-GB" sz="1600" kern="1200" dirty="0">
              <a:latin typeface="Calibri" panose="020F0502020204030204"/>
              <a:ea typeface="+mn-ea"/>
              <a:cs typeface="+mn-cs"/>
            </a:rPr>
            <a:t> </a:t>
          </a:r>
        </a:p>
      </dsp:txBody>
      <dsp:txXfrm>
        <a:off x="18734" y="2247557"/>
        <a:ext cx="6885843" cy="346292"/>
      </dsp:txXfrm>
    </dsp:sp>
    <dsp:sp modelId="{F7DD18F7-D230-441A-9532-41C187176DED}">
      <dsp:nvSpPr>
        <dsp:cNvPr id="0" name=""/>
        <dsp:cNvSpPr/>
      </dsp:nvSpPr>
      <dsp:spPr>
        <a:xfrm>
          <a:off x="0" y="2669840"/>
          <a:ext cx="6923311" cy="383760"/>
        </a:xfrm>
        <a:prstGeom prst="roundRect">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6. Cultural &amp; Systemic Contexts</a:t>
          </a:r>
        </a:p>
      </dsp:txBody>
      <dsp:txXfrm>
        <a:off x="18734" y="2688574"/>
        <a:ext cx="6885843" cy="346292"/>
      </dsp:txXfrm>
    </dsp:sp>
    <dsp:sp modelId="{543FD6ED-A5E3-4CA6-886D-6EEC53A375BC}">
      <dsp:nvSpPr>
        <dsp:cNvPr id="0" name=""/>
        <dsp:cNvSpPr/>
      </dsp:nvSpPr>
      <dsp:spPr>
        <a:xfrm>
          <a:off x="0" y="3088503"/>
          <a:ext cx="6923311" cy="383760"/>
        </a:xfrm>
        <a:prstGeom prst="roundRect">
          <a:avLst/>
        </a:prstGeom>
        <a:solidFill>
          <a:schemeClr val="accent5">
            <a:hueOff val="-4300891"/>
            <a:satOff val="-11085"/>
            <a:lumOff val="-7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5. Power, Barriers &amp; Facilitators</a:t>
          </a:r>
        </a:p>
      </dsp:txBody>
      <dsp:txXfrm>
        <a:off x="18734" y="3107237"/>
        <a:ext cx="6885843" cy="346292"/>
      </dsp:txXfrm>
    </dsp:sp>
    <dsp:sp modelId="{59636DA7-0A4F-4484-A275-5CF548E34D86}">
      <dsp:nvSpPr>
        <dsp:cNvPr id="0" name=""/>
        <dsp:cNvSpPr/>
      </dsp:nvSpPr>
      <dsp:spPr>
        <a:xfrm>
          <a:off x="0" y="3518343"/>
          <a:ext cx="6923311" cy="383760"/>
        </a:xfrm>
        <a:prstGeom prst="roundRect">
          <a:avLst/>
        </a:prstGeom>
        <a:solidFill>
          <a:schemeClr val="accent5">
            <a:hueOff val="-4915304"/>
            <a:satOff val="-12668"/>
            <a:lumOff val="-8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4. Worldviews</a:t>
          </a:r>
        </a:p>
      </dsp:txBody>
      <dsp:txXfrm>
        <a:off x="18734" y="3537077"/>
        <a:ext cx="6885843" cy="346292"/>
      </dsp:txXfrm>
    </dsp:sp>
    <dsp:sp modelId="{49452EDC-A770-4378-BA28-F14D7D8F0146}">
      <dsp:nvSpPr>
        <dsp:cNvPr id="0" name=""/>
        <dsp:cNvSpPr/>
      </dsp:nvSpPr>
      <dsp:spPr>
        <a:xfrm>
          <a:off x="0" y="3948183"/>
          <a:ext cx="6923311" cy="383760"/>
        </a:xfrm>
        <a:prstGeom prst="roundRect">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3. Social Location</a:t>
          </a:r>
        </a:p>
      </dsp:txBody>
      <dsp:txXfrm>
        <a:off x="18734" y="3966917"/>
        <a:ext cx="6885843" cy="346292"/>
      </dsp:txXfrm>
    </dsp:sp>
    <dsp:sp modelId="{C5213BF5-E749-49BD-8883-529207323CFD}">
      <dsp:nvSpPr>
        <dsp:cNvPr id="0" name=""/>
        <dsp:cNvSpPr/>
      </dsp:nvSpPr>
      <dsp:spPr>
        <a:xfrm>
          <a:off x="0" y="4378023"/>
          <a:ext cx="6923311" cy="383760"/>
        </a:xfrm>
        <a:prstGeom prst="roundRect">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2. Assessment (Self &amp; Client)</a:t>
          </a:r>
        </a:p>
      </dsp:txBody>
      <dsp:txXfrm>
        <a:off x="18734" y="4396757"/>
        <a:ext cx="6885843" cy="346292"/>
      </dsp:txXfrm>
    </dsp:sp>
    <dsp:sp modelId="{7A13F28F-3058-4CF2-95CD-60C7C7FED3B8}">
      <dsp:nvSpPr>
        <dsp:cNvPr id="0" name=""/>
        <dsp:cNvSpPr/>
      </dsp:nvSpPr>
      <dsp:spPr>
        <a:xfrm>
          <a:off x="0" y="4807863"/>
          <a:ext cx="6923311" cy="3837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t>1. Healing approach ( Therapy Modality, Indigenous, etc.. )</a:t>
          </a:r>
        </a:p>
      </dsp:txBody>
      <dsp:txXfrm>
        <a:off x="18734" y="4826597"/>
        <a:ext cx="6885843"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55808-1562-4A87-8D6A-DA76091E536E}">
      <dsp:nvSpPr>
        <dsp:cNvPr id="0" name=""/>
        <dsp:cNvSpPr/>
      </dsp:nvSpPr>
      <dsp:spPr>
        <a:xfrm>
          <a:off x="713064" y="11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Without Home</a:t>
          </a:r>
          <a:endParaRPr lang="en-US" sz="2200" kern="1200" dirty="0"/>
        </a:p>
      </dsp:txBody>
      <dsp:txXfrm>
        <a:off x="713064" y="110"/>
        <a:ext cx="2016200" cy="1209720"/>
      </dsp:txXfrm>
    </dsp:sp>
    <dsp:sp modelId="{8A4A2BDA-62B5-4717-935B-31795519A70C}">
      <dsp:nvSpPr>
        <dsp:cNvPr id="0" name=""/>
        <dsp:cNvSpPr/>
      </dsp:nvSpPr>
      <dsp:spPr>
        <a:xfrm>
          <a:off x="2930884" y="11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Refugee / Asylum Seeker</a:t>
          </a:r>
          <a:endParaRPr lang="en-US" sz="2200" kern="1200" dirty="0"/>
        </a:p>
      </dsp:txBody>
      <dsp:txXfrm>
        <a:off x="2930884" y="110"/>
        <a:ext cx="2016200" cy="1209720"/>
      </dsp:txXfrm>
    </dsp:sp>
    <dsp:sp modelId="{9F5B4178-11D1-473E-818B-77F61E8F548A}">
      <dsp:nvSpPr>
        <dsp:cNvPr id="0" name=""/>
        <dsp:cNvSpPr/>
      </dsp:nvSpPr>
      <dsp:spPr>
        <a:xfrm>
          <a:off x="5148704" y="110"/>
          <a:ext cx="2016200" cy="120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‘Race’</a:t>
          </a:r>
          <a:endParaRPr lang="en-US" sz="2200" kern="1200" dirty="0"/>
        </a:p>
      </dsp:txBody>
      <dsp:txXfrm>
        <a:off x="5148704" y="110"/>
        <a:ext cx="2016200" cy="1209720"/>
      </dsp:txXfrm>
    </dsp:sp>
    <dsp:sp modelId="{B9385B25-C799-43B1-AD71-D6E51EC9FB65}">
      <dsp:nvSpPr>
        <dsp:cNvPr id="0" name=""/>
        <dsp:cNvSpPr/>
      </dsp:nvSpPr>
      <dsp:spPr>
        <a:xfrm>
          <a:off x="7366524" y="110"/>
          <a:ext cx="2016200" cy="120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Age</a:t>
          </a:r>
          <a:endParaRPr lang="en-US" sz="2200" kern="1200" dirty="0"/>
        </a:p>
      </dsp:txBody>
      <dsp:txXfrm>
        <a:off x="7366524" y="110"/>
        <a:ext cx="2016200" cy="1209720"/>
      </dsp:txXfrm>
    </dsp:sp>
    <dsp:sp modelId="{7D1628BA-C874-41B5-8E2F-2AFB6CF7A388}">
      <dsp:nvSpPr>
        <dsp:cNvPr id="0" name=""/>
        <dsp:cNvSpPr/>
      </dsp:nvSpPr>
      <dsp:spPr>
        <a:xfrm>
          <a:off x="713064" y="1411450"/>
          <a:ext cx="2016200" cy="120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Disability</a:t>
          </a:r>
          <a:endParaRPr lang="en-US" sz="2200" kern="1200"/>
        </a:p>
      </dsp:txBody>
      <dsp:txXfrm>
        <a:off x="713064" y="1411450"/>
        <a:ext cx="2016200" cy="1209720"/>
      </dsp:txXfrm>
    </dsp:sp>
    <dsp:sp modelId="{A8DA2AF0-FA48-4592-954B-0E957742CC33}">
      <dsp:nvSpPr>
        <dsp:cNvPr id="0" name=""/>
        <dsp:cNvSpPr/>
      </dsp:nvSpPr>
      <dsp:spPr>
        <a:xfrm>
          <a:off x="2930884" y="141145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a:t>Neurodivergent</a:t>
          </a:r>
          <a:endParaRPr lang="en-US" sz="2200" kern="1200"/>
        </a:p>
      </dsp:txBody>
      <dsp:txXfrm>
        <a:off x="2930884" y="1411450"/>
        <a:ext cx="2016200" cy="1209720"/>
      </dsp:txXfrm>
    </dsp:sp>
    <dsp:sp modelId="{46AF2223-703B-46F0-9360-88F670220C6A}">
      <dsp:nvSpPr>
        <dsp:cNvPr id="0" name=""/>
        <dsp:cNvSpPr/>
      </dsp:nvSpPr>
      <dsp:spPr>
        <a:xfrm>
          <a:off x="5148704" y="141145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Transgender</a:t>
          </a:r>
          <a:endParaRPr lang="en-US" sz="2200" kern="1200" dirty="0"/>
        </a:p>
      </dsp:txBody>
      <dsp:txXfrm>
        <a:off x="5148704" y="1411450"/>
        <a:ext cx="2016200" cy="1209720"/>
      </dsp:txXfrm>
    </dsp:sp>
    <dsp:sp modelId="{8D87D2B1-8665-4023-8D0F-DB5F622E6438}">
      <dsp:nvSpPr>
        <dsp:cNvPr id="0" name=""/>
        <dsp:cNvSpPr/>
      </dsp:nvSpPr>
      <dsp:spPr>
        <a:xfrm>
          <a:off x="7366524" y="1411450"/>
          <a:ext cx="2016200" cy="120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Gender &amp; Sexual Diverse</a:t>
          </a:r>
          <a:endParaRPr lang="en-US" sz="2200" kern="1200" dirty="0"/>
        </a:p>
      </dsp:txBody>
      <dsp:txXfrm>
        <a:off x="7366524" y="1411450"/>
        <a:ext cx="2016200" cy="1209720"/>
      </dsp:txXfrm>
    </dsp:sp>
    <dsp:sp modelId="{5D2468F7-0008-47A2-94F6-E54018E1C64E}">
      <dsp:nvSpPr>
        <dsp:cNvPr id="0" name=""/>
        <dsp:cNvSpPr/>
      </dsp:nvSpPr>
      <dsp:spPr>
        <a:xfrm>
          <a:off x="713064" y="2822790"/>
          <a:ext cx="2016200" cy="120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Cultural Groups</a:t>
          </a:r>
          <a:endParaRPr lang="en-US" sz="2200" kern="1200" dirty="0"/>
        </a:p>
      </dsp:txBody>
      <dsp:txXfrm>
        <a:off x="713064" y="2822790"/>
        <a:ext cx="2016200" cy="1209720"/>
      </dsp:txXfrm>
    </dsp:sp>
    <dsp:sp modelId="{AE303940-D26B-46CE-B345-DA10AAD50269}">
      <dsp:nvSpPr>
        <dsp:cNvPr id="0" name=""/>
        <dsp:cNvSpPr/>
      </dsp:nvSpPr>
      <dsp:spPr>
        <a:xfrm>
          <a:off x="2930884" y="2822790"/>
          <a:ext cx="2016200" cy="120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Impoverished</a:t>
          </a:r>
          <a:endParaRPr lang="en-US" sz="2200" kern="1200" dirty="0"/>
        </a:p>
      </dsp:txBody>
      <dsp:txXfrm>
        <a:off x="2930884" y="2822790"/>
        <a:ext cx="2016200" cy="1209720"/>
      </dsp:txXfrm>
    </dsp:sp>
    <dsp:sp modelId="{15494767-A952-407C-BD9F-1932EE8438F9}">
      <dsp:nvSpPr>
        <dsp:cNvPr id="0" name=""/>
        <dsp:cNvSpPr/>
      </dsp:nvSpPr>
      <dsp:spPr>
        <a:xfrm>
          <a:off x="5148704" y="282279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Class</a:t>
          </a:r>
          <a:endParaRPr lang="en-US" sz="2200" kern="1200" dirty="0"/>
        </a:p>
      </dsp:txBody>
      <dsp:txXfrm>
        <a:off x="5148704" y="2822790"/>
        <a:ext cx="2016200" cy="1209720"/>
      </dsp:txXfrm>
    </dsp:sp>
    <dsp:sp modelId="{997D57F4-588D-4C09-84B5-9B4453FF00D7}">
      <dsp:nvSpPr>
        <dsp:cNvPr id="0" name=""/>
        <dsp:cNvSpPr/>
      </dsp:nvSpPr>
      <dsp:spPr>
        <a:xfrm>
          <a:off x="7366524" y="282279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Religion</a:t>
          </a:r>
          <a:endParaRPr lang="en-US" sz="2200" kern="1200" dirty="0"/>
        </a:p>
      </dsp:txBody>
      <dsp:txXfrm>
        <a:off x="7366524" y="2822790"/>
        <a:ext cx="2016200" cy="1209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51C75A-67A5-40AA-ABEF-B4991B14D8FC}">
      <dsp:nvSpPr>
        <dsp:cNvPr id="0" name=""/>
        <dsp:cNvSpPr/>
      </dsp:nvSpPr>
      <dsp:spPr>
        <a:xfrm>
          <a:off x="3654815" y="1627943"/>
          <a:ext cx="3047348" cy="3047348"/>
        </a:xfrm>
        <a:prstGeom prst="ellipse">
          <a:avLst/>
        </a:prstGeom>
        <a:solidFill>
          <a:schemeClr val="tx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Spaces: Interactions &amp; Participation</a:t>
          </a:r>
        </a:p>
      </dsp:txBody>
      <dsp:txXfrm>
        <a:off x="4101089" y="2074217"/>
        <a:ext cx="2154800" cy="2154800"/>
      </dsp:txXfrm>
    </dsp:sp>
    <dsp:sp modelId="{7142D7EC-A3F7-4AEA-A4E7-2DEE649BA12F}">
      <dsp:nvSpPr>
        <dsp:cNvPr id="0" name=""/>
        <dsp:cNvSpPr/>
      </dsp:nvSpPr>
      <dsp:spPr>
        <a:xfrm>
          <a:off x="4240008" y="-28939"/>
          <a:ext cx="1725713" cy="1648204"/>
        </a:xfrm>
        <a:prstGeom prst="ellipse">
          <a:avLst/>
        </a:prstGeom>
        <a:solidFill>
          <a:srgbClr val="4472C4">
            <a:alpha val="50000"/>
            <a:hueOff val="0"/>
            <a:satOff val="0"/>
            <a:lumOff val="0"/>
            <a:alphaOff val="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solidFill>
                <a:prstClr val="black"/>
              </a:solidFill>
              <a:latin typeface="Calibri" panose="020F0502020204030204"/>
              <a:ea typeface="+mn-ea"/>
              <a:cs typeface="+mn-cs"/>
            </a:rPr>
            <a:t>Work</a:t>
          </a:r>
        </a:p>
      </dsp:txBody>
      <dsp:txXfrm>
        <a:off x="4492733" y="212435"/>
        <a:ext cx="1220263" cy="1165456"/>
      </dsp:txXfrm>
    </dsp:sp>
    <dsp:sp modelId="{AE9B87F9-37D5-4A62-8113-29054216E598}">
      <dsp:nvSpPr>
        <dsp:cNvPr id="0" name=""/>
        <dsp:cNvSpPr/>
      </dsp:nvSpPr>
      <dsp:spPr>
        <a:xfrm>
          <a:off x="5594879" y="349030"/>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b="1" kern="1200" dirty="0"/>
            <a:t>Identity (Affinity) Groups</a:t>
          </a:r>
        </a:p>
      </dsp:txBody>
      <dsp:txXfrm>
        <a:off x="5818016" y="572167"/>
        <a:ext cx="1077400" cy="1077400"/>
      </dsp:txXfrm>
    </dsp:sp>
    <dsp:sp modelId="{F4D92DE5-BE7F-43EE-BE23-394807F2FF84}">
      <dsp:nvSpPr>
        <dsp:cNvPr id="0" name=""/>
        <dsp:cNvSpPr/>
      </dsp:nvSpPr>
      <dsp:spPr>
        <a:xfrm>
          <a:off x="6457402" y="1211552"/>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Private</a:t>
          </a:r>
        </a:p>
        <a:p>
          <a:pPr marL="0" lvl="0" indent="0" algn="ctr" defTabSz="666750">
            <a:lnSpc>
              <a:spcPct val="90000"/>
            </a:lnSpc>
            <a:spcBef>
              <a:spcPct val="0"/>
            </a:spcBef>
            <a:spcAft>
              <a:spcPct val="35000"/>
            </a:spcAft>
            <a:buNone/>
          </a:pPr>
          <a:r>
            <a:rPr lang="en-GB" sz="1500" kern="1200" dirty="0"/>
            <a:t>Orgs</a:t>
          </a:r>
        </a:p>
      </dsp:txBody>
      <dsp:txXfrm>
        <a:off x="6680539" y="1434689"/>
        <a:ext cx="1077400" cy="1077400"/>
      </dsp:txXfrm>
    </dsp:sp>
    <dsp:sp modelId="{85F2BED6-293E-45A4-82CB-332C54134C84}">
      <dsp:nvSpPr>
        <dsp:cNvPr id="0" name=""/>
        <dsp:cNvSpPr/>
      </dsp:nvSpPr>
      <dsp:spPr>
        <a:xfrm>
          <a:off x="6773107" y="2389780"/>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Social Media Groups</a:t>
          </a:r>
        </a:p>
      </dsp:txBody>
      <dsp:txXfrm>
        <a:off x="6996244" y="2612917"/>
        <a:ext cx="1077400" cy="1077400"/>
      </dsp:txXfrm>
    </dsp:sp>
    <dsp:sp modelId="{6B205C92-BBDA-41E1-974F-84EFA1A5B3AF}">
      <dsp:nvSpPr>
        <dsp:cNvPr id="0" name=""/>
        <dsp:cNvSpPr/>
      </dsp:nvSpPr>
      <dsp:spPr>
        <a:xfrm>
          <a:off x="6457402" y="3568007"/>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Interest Groups</a:t>
          </a:r>
        </a:p>
      </dsp:txBody>
      <dsp:txXfrm>
        <a:off x="6680539" y="3791144"/>
        <a:ext cx="1077400" cy="1077400"/>
      </dsp:txXfrm>
    </dsp:sp>
    <dsp:sp modelId="{7663D566-01DF-455D-8AC5-6CAF995B0FA9}">
      <dsp:nvSpPr>
        <dsp:cNvPr id="0" name=""/>
        <dsp:cNvSpPr/>
      </dsp:nvSpPr>
      <dsp:spPr>
        <a:xfrm>
          <a:off x="5594879" y="4430529"/>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Social Groups</a:t>
          </a:r>
        </a:p>
      </dsp:txBody>
      <dsp:txXfrm>
        <a:off x="5818016" y="4653666"/>
        <a:ext cx="1077400" cy="1077400"/>
      </dsp:txXfrm>
    </dsp:sp>
    <dsp:sp modelId="{185752C0-E8B7-4000-9C81-24332275E6AF}">
      <dsp:nvSpPr>
        <dsp:cNvPr id="0" name=""/>
        <dsp:cNvSpPr/>
      </dsp:nvSpPr>
      <dsp:spPr>
        <a:xfrm>
          <a:off x="4416652" y="4746235"/>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Extended Family</a:t>
          </a:r>
        </a:p>
      </dsp:txBody>
      <dsp:txXfrm>
        <a:off x="4639789" y="4969372"/>
        <a:ext cx="1077400" cy="1077400"/>
      </dsp:txXfrm>
    </dsp:sp>
    <dsp:sp modelId="{8CC42B56-A48B-4608-B295-3AE122C240CC}">
      <dsp:nvSpPr>
        <dsp:cNvPr id="0" name=""/>
        <dsp:cNvSpPr/>
      </dsp:nvSpPr>
      <dsp:spPr>
        <a:xfrm>
          <a:off x="3212718" y="4443272"/>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Religious / Spiritual Groups</a:t>
          </a:r>
        </a:p>
      </dsp:txBody>
      <dsp:txXfrm>
        <a:off x="3435855" y="4666409"/>
        <a:ext cx="1077400" cy="1077400"/>
      </dsp:txXfrm>
    </dsp:sp>
    <dsp:sp modelId="{81D0FB68-B989-4181-8B22-686EE9B0541D}">
      <dsp:nvSpPr>
        <dsp:cNvPr id="0" name=""/>
        <dsp:cNvSpPr/>
      </dsp:nvSpPr>
      <dsp:spPr>
        <a:xfrm>
          <a:off x="2375902" y="3568007"/>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Community Groups</a:t>
          </a:r>
        </a:p>
      </dsp:txBody>
      <dsp:txXfrm>
        <a:off x="2599039" y="3791144"/>
        <a:ext cx="1077400" cy="1077400"/>
      </dsp:txXfrm>
    </dsp:sp>
    <dsp:sp modelId="{4DB0217D-0B93-42F8-BF1C-CD6775DBEB50}">
      <dsp:nvSpPr>
        <dsp:cNvPr id="0" name=""/>
        <dsp:cNvSpPr/>
      </dsp:nvSpPr>
      <dsp:spPr>
        <a:xfrm>
          <a:off x="2060197" y="2389780"/>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Government Institutions</a:t>
          </a:r>
        </a:p>
      </dsp:txBody>
      <dsp:txXfrm>
        <a:off x="2283334" y="2612917"/>
        <a:ext cx="1077400" cy="1077400"/>
      </dsp:txXfrm>
    </dsp:sp>
    <dsp:sp modelId="{F734F1DA-F210-4377-A9BE-AA7F610976D1}">
      <dsp:nvSpPr>
        <dsp:cNvPr id="0" name=""/>
        <dsp:cNvSpPr/>
      </dsp:nvSpPr>
      <dsp:spPr>
        <a:xfrm>
          <a:off x="2375902" y="1211552"/>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Family</a:t>
          </a:r>
        </a:p>
      </dsp:txBody>
      <dsp:txXfrm>
        <a:off x="2599039" y="1434689"/>
        <a:ext cx="1077400" cy="1077400"/>
      </dsp:txXfrm>
    </dsp:sp>
    <dsp:sp modelId="{B8646B0E-A62A-4B96-9BD4-BE0AFAC464AD}">
      <dsp:nvSpPr>
        <dsp:cNvPr id="0" name=""/>
        <dsp:cNvSpPr/>
      </dsp:nvSpPr>
      <dsp:spPr>
        <a:xfrm>
          <a:off x="3238424" y="349030"/>
          <a:ext cx="1523674" cy="1523674"/>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Heritage</a:t>
          </a:r>
        </a:p>
        <a:p>
          <a:pPr marL="0" lvl="0" indent="0" algn="ctr" defTabSz="666750">
            <a:lnSpc>
              <a:spcPct val="90000"/>
            </a:lnSpc>
            <a:spcBef>
              <a:spcPct val="0"/>
            </a:spcBef>
            <a:spcAft>
              <a:spcPct val="35000"/>
            </a:spcAft>
            <a:buNone/>
          </a:pPr>
          <a:r>
            <a:rPr lang="en-GB" sz="1500" kern="1200" dirty="0"/>
            <a:t>(Immersion)</a:t>
          </a:r>
        </a:p>
      </dsp:txBody>
      <dsp:txXfrm>
        <a:off x="3461561" y="572167"/>
        <a:ext cx="1077400" cy="1077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E13A4-B17D-4ED3-90DF-F3B86E5D9328}">
      <dsp:nvSpPr>
        <dsp:cNvPr id="0" name=""/>
        <dsp:cNvSpPr/>
      </dsp:nvSpPr>
      <dsp:spPr>
        <a:xfrm>
          <a:off x="1591246" y="39909"/>
          <a:ext cx="2075306" cy="207530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Text" lastClr="000000">
                  <a:hueOff val="0"/>
                  <a:satOff val="0"/>
                  <a:lumOff val="0"/>
                  <a:alphaOff val="0"/>
                </a:sysClr>
              </a:solidFill>
              <a:latin typeface="Calibri" panose="020F0502020204030204"/>
              <a:ea typeface="+mn-ea"/>
              <a:cs typeface="+mn-cs"/>
            </a:rPr>
            <a:t>Ideological</a:t>
          </a:r>
        </a:p>
      </dsp:txBody>
      <dsp:txXfrm>
        <a:off x="2064491" y="415714"/>
        <a:ext cx="1128817" cy="465636"/>
      </dsp:txXfrm>
    </dsp:sp>
    <dsp:sp modelId="{D2921417-D583-495C-8B9C-E8BC04CD67DE}">
      <dsp:nvSpPr>
        <dsp:cNvPr id="0" name=""/>
        <dsp:cNvSpPr/>
      </dsp:nvSpPr>
      <dsp:spPr>
        <a:xfrm>
          <a:off x="2509170" y="957833"/>
          <a:ext cx="2075306" cy="207530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Text" lastClr="000000">
                  <a:hueOff val="0"/>
                  <a:satOff val="0"/>
                  <a:lumOff val="0"/>
                  <a:alphaOff val="0"/>
                </a:sysClr>
              </a:solidFill>
              <a:latin typeface="Calibri" panose="020F0502020204030204"/>
              <a:ea typeface="+mn-ea"/>
              <a:cs typeface="+mn-cs"/>
            </a:rPr>
            <a:t>Internalised</a:t>
          </a:r>
        </a:p>
      </dsp:txBody>
      <dsp:txXfrm>
        <a:off x="3743536" y="1431078"/>
        <a:ext cx="564408" cy="1128817"/>
      </dsp:txXfrm>
    </dsp:sp>
    <dsp:sp modelId="{7E41D92B-A6AE-4895-BEFA-14F4D3A4B98C}">
      <dsp:nvSpPr>
        <dsp:cNvPr id="0" name=""/>
        <dsp:cNvSpPr/>
      </dsp:nvSpPr>
      <dsp:spPr>
        <a:xfrm>
          <a:off x="1591246" y="1875757"/>
          <a:ext cx="2075306" cy="207530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Text" lastClr="000000">
                  <a:hueOff val="0"/>
                  <a:satOff val="0"/>
                  <a:lumOff val="0"/>
                  <a:alphaOff val="0"/>
                </a:sysClr>
              </a:solidFill>
              <a:latin typeface="Calibri" panose="020F0502020204030204"/>
              <a:ea typeface="+mn-ea"/>
              <a:cs typeface="+mn-cs"/>
            </a:rPr>
            <a:t>Interpersonal</a:t>
          </a:r>
        </a:p>
      </dsp:txBody>
      <dsp:txXfrm>
        <a:off x="2064491" y="3109622"/>
        <a:ext cx="1128817" cy="465636"/>
      </dsp:txXfrm>
    </dsp:sp>
    <dsp:sp modelId="{F10C2CB3-5114-463C-9DD6-BB816B6A259B}">
      <dsp:nvSpPr>
        <dsp:cNvPr id="0" name=""/>
        <dsp:cNvSpPr/>
      </dsp:nvSpPr>
      <dsp:spPr>
        <a:xfrm>
          <a:off x="673322" y="957833"/>
          <a:ext cx="2075306" cy="2075306"/>
        </a:xfrm>
        <a:prstGeom prst="ellipse">
          <a:avLst/>
        </a:prstGeom>
        <a:solidFill>
          <a:srgbClr val="4472C4">
            <a:alpha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kern="1200" dirty="0">
              <a:solidFill>
                <a:sysClr val="windowText" lastClr="000000">
                  <a:hueOff val="0"/>
                  <a:satOff val="0"/>
                  <a:lumOff val="0"/>
                  <a:alphaOff val="0"/>
                </a:sysClr>
              </a:solidFill>
              <a:latin typeface="Calibri" panose="020F0502020204030204"/>
              <a:ea typeface="+mn-ea"/>
              <a:cs typeface="+mn-cs"/>
            </a:rPr>
            <a:t>Institutional</a:t>
          </a:r>
        </a:p>
      </dsp:txBody>
      <dsp:txXfrm>
        <a:off x="949854" y="1431078"/>
        <a:ext cx="564408" cy="11288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55808-1562-4A87-8D6A-DA76091E536E}">
      <dsp:nvSpPr>
        <dsp:cNvPr id="0" name=""/>
        <dsp:cNvSpPr/>
      </dsp:nvSpPr>
      <dsp:spPr>
        <a:xfrm>
          <a:off x="3450" y="147997"/>
          <a:ext cx="1868312" cy="11209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err="1"/>
            <a:t>Overmedicalisation</a:t>
          </a:r>
          <a:endParaRPr lang="en-US" sz="1700" kern="1200" dirty="0"/>
        </a:p>
      </dsp:txBody>
      <dsp:txXfrm>
        <a:off x="3450" y="147997"/>
        <a:ext cx="1868312" cy="1120987"/>
      </dsp:txXfrm>
    </dsp:sp>
    <dsp:sp modelId="{8A4A2BDA-62B5-4717-935B-31795519A70C}">
      <dsp:nvSpPr>
        <dsp:cNvPr id="0" name=""/>
        <dsp:cNvSpPr/>
      </dsp:nvSpPr>
      <dsp:spPr>
        <a:xfrm>
          <a:off x="2058594" y="147997"/>
          <a:ext cx="1868312" cy="11209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HIV</a:t>
          </a:r>
          <a:endParaRPr lang="en-US" sz="1700" kern="1200" dirty="0"/>
        </a:p>
      </dsp:txBody>
      <dsp:txXfrm>
        <a:off x="2058594" y="147997"/>
        <a:ext cx="1868312" cy="1120987"/>
      </dsp:txXfrm>
    </dsp:sp>
    <dsp:sp modelId="{9F5B4178-11D1-473E-818B-77F61E8F548A}">
      <dsp:nvSpPr>
        <dsp:cNvPr id="0" name=""/>
        <dsp:cNvSpPr/>
      </dsp:nvSpPr>
      <dsp:spPr>
        <a:xfrm>
          <a:off x="4113738" y="147997"/>
          <a:ext cx="1868312" cy="11209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Domestic Abuse</a:t>
          </a:r>
        </a:p>
      </dsp:txBody>
      <dsp:txXfrm>
        <a:off x="4113738" y="147997"/>
        <a:ext cx="1868312" cy="1120987"/>
      </dsp:txXfrm>
    </dsp:sp>
    <dsp:sp modelId="{B9385B25-C799-43B1-AD71-D6E51EC9FB65}">
      <dsp:nvSpPr>
        <dsp:cNvPr id="0" name=""/>
        <dsp:cNvSpPr/>
      </dsp:nvSpPr>
      <dsp:spPr>
        <a:xfrm>
          <a:off x="6168882" y="147997"/>
          <a:ext cx="1868312" cy="11209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Sexual Violence</a:t>
          </a:r>
          <a:endParaRPr lang="en-US" sz="1700" kern="1200" dirty="0"/>
        </a:p>
      </dsp:txBody>
      <dsp:txXfrm>
        <a:off x="6168882" y="147997"/>
        <a:ext cx="1868312" cy="1120987"/>
      </dsp:txXfrm>
    </dsp:sp>
    <dsp:sp modelId="{7D1628BA-C874-41B5-8E2F-2AFB6CF7A388}">
      <dsp:nvSpPr>
        <dsp:cNvPr id="0" name=""/>
        <dsp:cNvSpPr/>
      </dsp:nvSpPr>
      <dsp:spPr>
        <a:xfrm>
          <a:off x="8224025" y="147997"/>
          <a:ext cx="1868312" cy="11209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Language</a:t>
          </a:r>
          <a:endParaRPr lang="en-US" sz="1700" kern="1200" dirty="0"/>
        </a:p>
      </dsp:txBody>
      <dsp:txXfrm>
        <a:off x="8224025" y="147997"/>
        <a:ext cx="1868312" cy="1120987"/>
      </dsp:txXfrm>
    </dsp:sp>
    <dsp:sp modelId="{A8DA2AF0-FA48-4592-954B-0E957742CC33}">
      <dsp:nvSpPr>
        <dsp:cNvPr id="0" name=""/>
        <dsp:cNvSpPr/>
      </dsp:nvSpPr>
      <dsp:spPr>
        <a:xfrm>
          <a:off x="3450" y="1455816"/>
          <a:ext cx="1868312" cy="11209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Appearance / Body</a:t>
          </a:r>
        </a:p>
      </dsp:txBody>
      <dsp:txXfrm>
        <a:off x="3450" y="1455816"/>
        <a:ext cx="1868312" cy="1120987"/>
      </dsp:txXfrm>
    </dsp:sp>
    <dsp:sp modelId="{46AF2223-703B-46F0-9360-88F670220C6A}">
      <dsp:nvSpPr>
        <dsp:cNvPr id="0" name=""/>
        <dsp:cNvSpPr/>
      </dsp:nvSpPr>
      <dsp:spPr>
        <a:xfrm>
          <a:off x="2058594" y="1455816"/>
          <a:ext cx="1868312" cy="11209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What else?</a:t>
          </a:r>
        </a:p>
      </dsp:txBody>
      <dsp:txXfrm>
        <a:off x="2058594" y="1455816"/>
        <a:ext cx="1868312" cy="1120987"/>
      </dsp:txXfrm>
    </dsp:sp>
    <dsp:sp modelId="{8D87D2B1-8665-4023-8D0F-DB5F622E6438}">
      <dsp:nvSpPr>
        <dsp:cNvPr id="0" name=""/>
        <dsp:cNvSpPr/>
      </dsp:nvSpPr>
      <dsp:spPr>
        <a:xfrm>
          <a:off x="4113738" y="1455816"/>
          <a:ext cx="1868312" cy="11209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113738" y="1455816"/>
        <a:ext cx="1868312" cy="1120987"/>
      </dsp:txXfrm>
    </dsp:sp>
    <dsp:sp modelId="{5D2468F7-0008-47A2-94F6-E54018E1C64E}">
      <dsp:nvSpPr>
        <dsp:cNvPr id="0" name=""/>
        <dsp:cNvSpPr/>
      </dsp:nvSpPr>
      <dsp:spPr>
        <a:xfrm>
          <a:off x="6168882" y="1455816"/>
          <a:ext cx="1868312" cy="11209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6168882" y="1455816"/>
        <a:ext cx="1868312" cy="1120987"/>
      </dsp:txXfrm>
    </dsp:sp>
    <dsp:sp modelId="{AE303940-D26B-46CE-B345-DA10AAD50269}">
      <dsp:nvSpPr>
        <dsp:cNvPr id="0" name=""/>
        <dsp:cNvSpPr/>
      </dsp:nvSpPr>
      <dsp:spPr>
        <a:xfrm>
          <a:off x="8224025" y="1455816"/>
          <a:ext cx="1868312" cy="11209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8224025" y="1455816"/>
        <a:ext cx="1868312" cy="1120987"/>
      </dsp:txXfrm>
    </dsp:sp>
    <dsp:sp modelId="{15494767-A952-407C-BD9F-1932EE8438F9}">
      <dsp:nvSpPr>
        <dsp:cNvPr id="0" name=""/>
        <dsp:cNvSpPr/>
      </dsp:nvSpPr>
      <dsp:spPr>
        <a:xfrm>
          <a:off x="3450" y="2763635"/>
          <a:ext cx="1868312" cy="11209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3450" y="2763635"/>
        <a:ext cx="1868312" cy="1120987"/>
      </dsp:txXfrm>
    </dsp:sp>
    <dsp:sp modelId="{85D532C9-39AB-4682-B82F-A06DA0CE714E}">
      <dsp:nvSpPr>
        <dsp:cNvPr id="0" name=""/>
        <dsp:cNvSpPr/>
      </dsp:nvSpPr>
      <dsp:spPr>
        <a:xfrm>
          <a:off x="2058594" y="2763635"/>
          <a:ext cx="1868312" cy="11209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058594" y="2763635"/>
        <a:ext cx="1868312" cy="1120987"/>
      </dsp:txXfrm>
    </dsp:sp>
    <dsp:sp modelId="{997D57F4-588D-4C09-84B5-9B4453FF00D7}">
      <dsp:nvSpPr>
        <dsp:cNvPr id="0" name=""/>
        <dsp:cNvSpPr/>
      </dsp:nvSpPr>
      <dsp:spPr>
        <a:xfrm>
          <a:off x="4113738" y="2763635"/>
          <a:ext cx="1868312" cy="11209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113738" y="2763635"/>
        <a:ext cx="1868312" cy="1120987"/>
      </dsp:txXfrm>
    </dsp:sp>
    <dsp:sp modelId="{900F5633-C54E-46C8-8233-027C99D32B71}">
      <dsp:nvSpPr>
        <dsp:cNvPr id="0" name=""/>
        <dsp:cNvSpPr/>
      </dsp:nvSpPr>
      <dsp:spPr>
        <a:xfrm>
          <a:off x="6168882" y="2763635"/>
          <a:ext cx="1868312" cy="11209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6168882" y="2763635"/>
        <a:ext cx="1868312" cy="1120987"/>
      </dsp:txXfrm>
    </dsp:sp>
    <dsp:sp modelId="{25574F14-CF40-4AF4-92BF-271197016501}">
      <dsp:nvSpPr>
        <dsp:cNvPr id="0" name=""/>
        <dsp:cNvSpPr/>
      </dsp:nvSpPr>
      <dsp:spPr>
        <a:xfrm>
          <a:off x="8224025" y="2763635"/>
          <a:ext cx="1868312" cy="11209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GB" sz="1700" kern="1200" dirty="0"/>
        </a:p>
      </dsp:txBody>
      <dsp:txXfrm>
        <a:off x="8224025" y="2763635"/>
        <a:ext cx="1868312" cy="11209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47B32F-4646-4321-8DFD-9289010A43C2}">
      <dsp:nvSpPr>
        <dsp:cNvPr id="0" name=""/>
        <dsp:cNvSpPr/>
      </dsp:nvSpPr>
      <dsp:spPr>
        <a:xfrm>
          <a:off x="2538213" y="949026"/>
          <a:ext cx="3263503" cy="3263503"/>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4FCCE7-BAA9-4FD1-8877-D17796D84321}">
      <dsp:nvSpPr>
        <dsp:cNvPr id="0" name=""/>
        <dsp:cNvSpPr/>
      </dsp:nvSpPr>
      <dsp:spPr>
        <a:xfrm>
          <a:off x="2900734" y="1311547"/>
          <a:ext cx="2538461" cy="25384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15E9C-983C-4AE2-9D79-6CEAAD86F645}">
      <dsp:nvSpPr>
        <dsp:cNvPr id="0" name=""/>
        <dsp:cNvSpPr/>
      </dsp:nvSpPr>
      <dsp:spPr>
        <a:xfrm>
          <a:off x="3263255" y="1712295"/>
          <a:ext cx="1813420" cy="18134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C806BB-7943-447A-903D-01890CA97343}">
      <dsp:nvSpPr>
        <dsp:cNvPr id="0" name=""/>
        <dsp:cNvSpPr/>
      </dsp:nvSpPr>
      <dsp:spPr>
        <a:xfrm>
          <a:off x="3626048" y="2036861"/>
          <a:ext cx="1087834" cy="108783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F27DB-D8E2-45E5-8588-E5DDA8AEE4E7}">
      <dsp:nvSpPr>
        <dsp:cNvPr id="0" name=""/>
        <dsp:cNvSpPr/>
      </dsp:nvSpPr>
      <dsp:spPr>
        <a:xfrm>
          <a:off x="3988569" y="2399382"/>
          <a:ext cx="362792" cy="3627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FF51C8-D35D-4FE3-8CC0-D2C89DE6B738}">
      <dsp:nvSpPr>
        <dsp:cNvPr id="0" name=""/>
        <dsp:cNvSpPr/>
      </dsp:nvSpPr>
      <dsp:spPr>
        <a:xfrm>
          <a:off x="6345634" y="138807"/>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Client</a:t>
          </a:r>
        </a:p>
      </dsp:txBody>
      <dsp:txXfrm>
        <a:off x="6345634" y="138807"/>
        <a:ext cx="1631751" cy="576117"/>
      </dsp:txXfrm>
    </dsp:sp>
    <dsp:sp modelId="{C4BD249D-F749-4D9A-BFEA-E7DC70DD1919}">
      <dsp:nvSpPr>
        <dsp:cNvPr id="0" name=""/>
        <dsp:cNvSpPr/>
      </dsp:nvSpPr>
      <dsp:spPr>
        <a:xfrm>
          <a:off x="5937696" y="426866"/>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CE6E02-02A4-4B2F-82B7-F9209698E13C}">
      <dsp:nvSpPr>
        <dsp:cNvPr id="0" name=""/>
        <dsp:cNvSpPr/>
      </dsp:nvSpPr>
      <dsp:spPr>
        <a:xfrm rot="5400000">
          <a:off x="3975515" y="621316"/>
          <a:ext cx="2153912" cy="176501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193012-B9BA-4F37-A4D8-70B370CD583A}">
      <dsp:nvSpPr>
        <dsp:cNvPr id="0" name=""/>
        <dsp:cNvSpPr/>
      </dsp:nvSpPr>
      <dsp:spPr>
        <a:xfrm>
          <a:off x="6345634" y="747995"/>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Therapeutic Practice (You With Client)</a:t>
          </a:r>
        </a:p>
      </dsp:txBody>
      <dsp:txXfrm>
        <a:off x="6345634" y="747995"/>
        <a:ext cx="1631751" cy="576117"/>
      </dsp:txXfrm>
    </dsp:sp>
    <dsp:sp modelId="{78CFE6E2-1545-4DD7-89F4-FD743F303C6C}">
      <dsp:nvSpPr>
        <dsp:cNvPr id="0" name=""/>
        <dsp:cNvSpPr/>
      </dsp:nvSpPr>
      <dsp:spPr>
        <a:xfrm>
          <a:off x="5937696" y="1036053"/>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846FD1-A742-4EF5-BA55-E9F09D49A4D6}">
      <dsp:nvSpPr>
        <dsp:cNvPr id="0" name=""/>
        <dsp:cNvSpPr/>
      </dsp:nvSpPr>
      <dsp:spPr>
        <a:xfrm rot="5400000">
          <a:off x="4292020" y="1184216"/>
          <a:ext cx="1793403" cy="1495772"/>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F4E1EE-647A-4E48-9A9E-9FACE4764891}">
      <dsp:nvSpPr>
        <dsp:cNvPr id="0" name=""/>
        <dsp:cNvSpPr/>
      </dsp:nvSpPr>
      <dsp:spPr>
        <a:xfrm>
          <a:off x="6345634" y="1357182"/>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Service Design (Front door)</a:t>
          </a:r>
        </a:p>
      </dsp:txBody>
      <dsp:txXfrm>
        <a:off x="6345634" y="1357182"/>
        <a:ext cx="1631751" cy="576117"/>
      </dsp:txXfrm>
    </dsp:sp>
    <dsp:sp modelId="{0387029D-BCE1-4079-BBDC-D161698004AB}">
      <dsp:nvSpPr>
        <dsp:cNvPr id="0" name=""/>
        <dsp:cNvSpPr/>
      </dsp:nvSpPr>
      <dsp:spPr>
        <a:xfrm>
          <a:off x="5937696" y="1645240"/>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07396D-2A10-4566-98DA-99040F6342A8}">
      <dsp:nvSpPr>
        <dsp:cNvPr id="0" name=""/>
        <dsp:cNvSpPr/>
      </dsp:nvSpPr>
      <dsp:spPr>
        <a:xfrm rot="5400000">
          <a:off x="4602379" y="1724108"/>
          <a:ext cx="1414184" cy="1256448"/>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1BEAEC-0333-4776-8FEC-283A1C4A3A28}">
      <dsp:nvSpPr>
        <dsp:cNvPr id="0" name=""/>
        <dsp:cNvSpPr/>
      </dsp:nvSpPr>
      <dsp:spPr>
        <a:xfrm>
          <a:off x="6345634" y="1953315"/>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Organisation</a:t>
          </a:r>
        </a:p>
        <a:p>
          <a:pPr marL="0" lvl="0" indent="0" algn="l" defTabSz="533400">
            <a:lnSpc>
              <a:spcPct val="90000"/>
            </a:lnSpc>
            <a:spcBef>
              <a:spcPct val="0"/>
            </a:spcBef>
            <a:spcAft>
              <a:spcPct val="35000"/>
            </a:spcAft>
            <a:buNone/>
          </a:pPr>
          <a:r>
            <a:rPr lang="en-GB" sz="1200" kern="1200" dirty="0"/>
            <a:t>(Policy / Training etc.)</a:t>
          </a:r>
        </a:p>
      </dsp:txBody>
      <dsp:txXfrm>
        <a:off x="6345634" y="1953315"/>
        <a:ext cx="1631751" cy="576117"/>
      </dsp:txXfrm>
    </dsp:sp>
    <dsp:sp modelId="{FF77B7A9-A85F-4EB3-AADF-EBC92B232673}">
      <dsp:nvSpPr>
        <dsp:cNvPr id="0" name=""/>
        <dsp:cNvSpPr/>
      </dsp:nvSpPr>
      <dsp:spPr>
        <a:xfrm>
          <a:off x="5937696" y="2241374"/>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1F9D5E-2109-44B9-926E-58C850C89D20}">
      <dsp:nvSpPr>
        <dsp:cNvPr id="0" name=""/>
        <dsp:cNvSpPr/>
      </dsp:nvSpPr>
      <dsp:spPr>
        <a:xfrm rot="5400000">
          <a:off x="4911324" y="2294134"/>
          <a:ext cx="1079131" cy="973611"/>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89C9A9-722A-4F34-B37D-8FAFDDF700F6}">
      <dsp:nvSpPr>
        <dsp:cNvPr id="0" name=""/>
        <dsp:cNvSpPr/>
      </dsp:nvSpPr>
      <dsp:spPr>
        <a:xfrm>
          <a:off x="6345634" y="2532043"/>
          <a:ext cx="1631751" cy="576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15240" rIns="15240" bIns="15240" numCol="1" spcCol="1270" anchor="ctr" anchorCtr="0">
          <a:noAutofit/>
        </a:bodyPr>
        <a:lstStyle/>
        <a:p>
          <a:pPr marL="0" lvl="0" indent="0" algn="l" defTabSz="533400">
            <a:lnSpc>
              <a:spcPct val="90000"/>
            </a:lnSpc>
            <a:spcBef>
              <a:spcPct val="0"/>
            </a:spcBef>
            <a:spcAft>
              <a:spcPct val="35000"/>
            </a:spcAft>
            <a:buNone/>
          </a:pPr>
          <a:r>
            <a:rPr lang="en-GB" sz="1200" kern="1200" dirty="0"/>
            <a:t>Mental Health Eco-System (Interdependencies)</a:t>
          </a:r>
        </a:p>
      </dsp:txBody>
      <dsp:txXfrm>
        <a:off x="6345634" y="2532043"/>
        <a:ext cx="1631751" cy="576117"/>
      </dsp:txXfrm>
    </dsp:sp>
    <dsp:sp modelId="{EBA1A722-B9EB-47D7-917D-9259BC2CFFA8}">
      <dsp:nvSpPr>
        <dsp:cNvPr id="0" name=""/>
        <dsp:cNvSpPr/>
      </dsp:nvSpPr>
      <dsp:spPr>
        <a:xfrm>
          <a:off x="5937696" y="2820102"/>
          <a:ext cx="407937"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3FCDB5-6B37-4DC8-8DAD-125753E64993}">
      <dsp:nvSpPr>
        <dsp:cNvPr id="0" name=""/>
        <dsp:cNvSpPr/>
      </dsp:nvSpPr>
      <dsp:spPr>
        <a:xfrm rot="5400000">
          <a:off x="5203408" y="2847298"/>
          <a:ext cx="761484" cy="707092"/>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69A1E9-0107-40AF-8F80-2B5EAF9FA9FE}">
      <dsp:nvSpPr>
        <dsp:cNvPr id="0" name=""/>
        <dsp:cNvSpPr/>
      </dsp:nvSpPr>
      <dsp:spPr>
        <a:xfrm>
          <a:off x="0" y="0"/>
          <a:ext cx="3267563" cy="5977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Unique Experiences Link to</a:t>
          </a:r>
        </a:p>
      </dsp:txBody>
      <dsp:txXfrm>
        <a:off x="17507" y="17507"/>
        <a:ext cx="2552642" cy="562706"/>
      </dsp:txXfrm>
    </dsp:sp>
    <dsp:sp modelId="{B097E8BB-473C-4A63-99E2-C3CEA6D030E3}">
      <dsp:nvSpPr>
        <dsp:cNvPr id="0" name=""/>
        <dsp:cNvSpPr/>
      </dsp:nvSpPr>
      <dsp:spPr>
        <a:xfrm>
          <a:off x="244006" y="680736"/>
          <a:ext cx="3267563" cy="5977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Social Identities &amp; Positionality </a:t>
          </a:r>
        </a:p>
      </dsp:txBody>
      <dsp:txXfrm>
        <a:off x="261513" y="698243"/>
        <a:ext cx="2600025" cy="562706"/>
      </dsp:txXfrm>
    </dsp:sp>
    <dsp:sp modelId="{B95B655B-C65D-49D9-A77B-74D80281612A}">
      <dsp:nvSpPr>
        <dsp:cNvPr id="0" name=""/>
        <dsp:cNvSpPr/>
      </dsp:nvSpPr>
      <dsp:spPr>
        <a:xfrm>
          <a:off x="488012" y="1361473"/>
          <a:ext cx="3267563" cy="5977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a:t>Intersectionality</a:t>
          </a:r>
          <a:endParaRPr lang="en-GB" sz="1500" kern="1200" dirty="0"/>
        </a:p>
      </dsp:txBody>
      <dsp:txXfrm>
        <a:off x="505519" y="1378980"/>
        <a:ext cx="2600025" cy="562706"/>
      </dsp:txXfrm>
    </dsp:sp>
    <dsp:sp modelId="{1D65FEA1-4BCB-4FCB-B21F-8459305871BD}">
      <dsp:nvSpPr>
        <dsp:cNvPr id="0" name=""/>
        <dsp:cNvSpPr/>
      </dsp:nvSpPr>
      <dsp:spPr>
        <a:xfrm>
          <a:off x="732019" y="2042210"/>
          <a:ext cx="3267563" cy="5977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Within Contexts</a:t>
          </a:r>
        </a:p>
      </dsp:txBody>
      <dsp:txXfrm>
        <a:off x="749526" y="2059717"/>
        <a:ext cx="2600025" cy="562706"/>
      </dsp:txXfrm>
    </dsp:sp>
    <dsp:sp modelId="{FE111533-770C-4C6A-B7FD-98F6F202F6B2}">
      <dsp:nvSpPr>
        <dsp:cNvPr id="0" name=""/>
        <dsp:cNvSpPr/>
      </dsp:nvSpPr>
      <dsp:spPr>
        <a:xfrm>
          <a:off x="976025" y="2722947"/>
          <a:ext cx="3267563" cy="59772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GB" sz="1500" kern="1200" dirty="0"/>
            <a:t>Within Society</a:t>
          </a:r>
        </a:p>
      </dsp:txBody>
      <dsp:txXfrm>
        <a:off x="993532" y="2740454"/>
        <a:ext cx="2600025" cy="562706"/>
      </dsp:txXfrm>
    </dsp:sp>
    <dsp:sp modelId="{7D04BF3D-B3C6-40FA-BAA5-0A561258DADA}">
      <dsp:nvSpPr>
        <dsp:cNvPr id="0" name=""/>
        <dsp:cNvSpPr/>
      </dsp:nvSpPr>
      <dsp:spPr>
        <a:xfrm>
          <a:off x="2879045" y="436667"/>
          <a:ext cx="388518" cy="388518"/>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2966462" y="436667"/>
        <a:ext cx="213684" cy="292360"/>
      </dsp:txXfrm>
    </dsp:sp>
    <dsp:sp modelId="{E9FFF6DB-85DF-40F5-A261-7B5B8FE5A3A5}">
      <dsp:nvSpPr>
        <dsp:cNvPr id="0" name=""/>
        <dsp:cNvSpPr/>
      </dsp:nvSpPr>
      <dsp:spPr>
        <a:xfrm>
          <a:off x="3123051" y="1117404"/>
          <a:ext cx="388518" cy="388518"/>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210468" y="1117404"/>
        <a:ext cx="213684" cy="292360"/>
      </dsp:txXfrm>
    </dsp:sp>
    <dsp:sp modelId="{16DF7878-8D7A-4D60-867B-C34FD042B4F7}">
      <dsp:nvSpPr>
        <dsp:cNvPr id="0" name=""/>
        <dsp:cNvSpPr/>
      </dsp:nvSpPr>
      <dsp:spPr>
        <a:xfrm>
          <a:off x="3367058" y="1788179"/>
          <a:ext cx="388518" cy="388518"/>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454475" y="1788179"/>
        <a:ext cx="213684" cy="292360"/>
      </dsp:txXfrm>
    </dsp:sp>
    <dsp:sp modelId="{D1F185DB-0FFF-465B-9FF8-0A9C3FB3BA84}">
      <dsp:nvSpPr>
        <dsp:cNvPr id="0" name=""/>
        <dsp:cNvSpPr/>
      </dsp:nvSpPr>
      <dsp:spPr>
        <a:xfrm>
          <a:off x="3611064" y="2475557"/>
          <a:ext cx="388518" cy="388518"/>
        </a:xfrm>
        <a:prstGeom prst="downArrow">
          <a:avLst>
            <a:gd name="adj1" fmla="val 55000"/>
            <a:gd name="adj2" fmla="val 45000"/>
          </a:avLst>
        </a:prstGeom>
        <a:solidFill>
          <a:schemeClr val="accent5">
            <a:alpha val="90000"/>
            <a:tint val="40000"/>
            <a:hueOff val="0"/>
            <a:satOff val="0"/>
            <a:lumOff val="0"/>
            <a:alphaOff val="0"/>
          </a:schemeClr>
        </a:solidFill>
        <a:ln w="12700" cap="flat" cmpd="sng" algn="ctr">
          <a:solidFill>
            <a:schemeClr val="accent5">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3698481" y="2475557"/>
        <a:ext cx="213684" cy="292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651BF-836C-4873-805D-4714CACEAC61}">
      <dsp:nvSpPr>
        <dsp:cNvPr id="0" name=""/>
        <dsp:cNvSpPr/>
      </dsp:nvSpPr>
      <dsp:spPr>
        <a:xfrm>
          <a:off x="1324848" y="256072"/>
          <a:ext cx="4331368" cy="4331368"/>
        </a:xfrm>
        <a:prstGeom prst="pie">
          <a:avLst>
            <a:gd name="adj1" fmla="val 16200000"/>
            <a:gd name="adj2" fmla="val 2052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Structural &amp; Systemic Levels</a:t>
          </a:r>
          <a:endParaRPr lang="en-GB" sz="1400" kern="1200" dirty="0"/>
        </a:p>
      </dsp:txBody>
      <dsp:txXfrm>
        <a:off x="3584378" y="984154"/>
        <a:ext cx="1392225" cy="928150"/>
      </dsp:txXfrm>
    </dsp:sp>
    <dsp:sp modelId="{626720C5-53B4-4AB5-997B-36DCA49D75E9}">
      <dsp:nvSpPr>
        <dsp:cNvPr id="0" name=""/>
        <dsp:cNvSpPr/>
      </dsp:nvSpPr>
      <dsp:spPr>
        <a:xfrm>
          <a:off x="1361974" y="434683"/>
          <a:ext cx="4331368" cy="4331368"/>
        </a:xfrm>
        <a:prstGeom prst="pie">
          <a:avLst>
            <a:gd name="adj1" fmla="val 20520000"/>
            <a:gd name="adj2" fmla="val 324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Ambiguity</a:t>
          </a:r>
        </a:p>
        <a:p>
          <a:pPr marL="0" lvl="0" indent="0" algn="ctr" defTabSz="622300">
            <a:lnSpc>
              <a:spcPct val="90000"/>
            </a:lnSpc>
            <a:spcBef>
              <a:spcPct val="0"/>
            </a:spcBef>
            <a:spcAft>
              <a:spcPct val="35000"/>
            </a:spcAft>
            <a:buNone/>
          </a:pPr>
          <a:r>
            <a:rPr lang="en-US" sz="1400" kern="1200" dirty="0"/>
            <a:t>Coping</a:t>
          </a:r>
          <a:endParaRPr lang="en-GB" sz="1400" kern="1200" dirty="0"/>
        </a:p>
      </dsp:txBody>
      <dsp:txXfrm>
        <a:off x="4151581" y="2413706"/>
        <a:ext cx="1289097" cy="1031278"/>
      </dsp:txXfrm>
    </dsp:sp>
    <dsp:sp modelId="{46ACA339-AA90-4B3F-A089-D78A4C21A665}">
      <dsp:nvSpPr>
        <dsp:cNvPr id="0" name=""/>
        <dsp:cNvSpPr/>
      </dsp:nvSpPr>
      <dsp:spPr>
        <a:xfrm>
          <a:off x="1306103" y="558468"/>
          <a:ext cx="4331368" cy="4331368"/>
        </a:xfrm>
        <a:prstGeom prst="pie">
          <a:avLst>
            <a:gd name="adj1" fmla="val 3240000"/>
            <a:gd name="adj2" fmla="val 756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Language</a:t>
          </a:r>
        </a:p>
        <a:p>
          <a:pPr marL="0" lvl="0" indent="0" algn="ctr" defTabSz="622300">
            <a:lnSpc>
              <a:spcPct val="90000"/>
            </a:lnSpc>
            <a:spcBef>
              <a:spcPct val="0"/>
            </a:spcBef>
            <a:spcAft>
              <a:spcPct val="35000"/>
            </a:spcAft>
            <a:buNone/>
          </a:pPr>
          <a:r>
            <a:rPr lang="en-US" sz="1400" kern="1200" dirty="0"/>
            <a:t>(Verbal/Non)</a:t>
          </a:r>
          <a:endParaRPr lang="en-GB" sz="1400" kern="1200" dirty="0"/>
        </a:p>
      </dsp:txBody>
      <dsp:txXfrm>
        <a:off x="2853020" y="3600738"/>
        <a:ext cx="1237533" cy="1134406"/>
      </dsp:txXfrm>
    </dsp:sp>
    <dsp:sp modelId="{DF7146ED-A825-4239-B700-159EA2644B7F}">
      <dsp:nvSpPr>
        <dsp:cNvPr id="0" name=""/>
        <dsp:cNvSpPr/>
      </dsp:nvSpPr>
      <dsp:spPr>
        <a:xfrm>
          <a:off x="1166031" y="434683"/>
          <a:ext cx="4331368" cy="4331368"/>
        </a:xfrm>
        <a:prstGeom prst="pie">
          <a:avLst>
            <a:gd name="adj1" fmla="val 7560000"/>
            <a:gd name="adj2" fmla="val 1188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Chronic Stress</a:t>
          </a:r>
        </a:p>
        <a:p>
          <a:pPr marL="0" lvl="0" indent="0" algn="ctr" defTabSz="622300">
            <a:lnSpc>
              <a:spcPct val="90000"/>
            </a:lnSpc>
            <a:spcBef>
              <a:spcPct val="0"/>
            </a:spcBef>
            <a:spcAft>
              <a:spcPct val="35000"/>
            </a:spcAft>
            <a:buNone/>
          </a:pPr>
          <a:r>
            <a:rPr lang="en-US" sz="1400" kern="1200" dirty="0"/>
            <a:t>(Intergeneration &amp;</a:t>
          </a:r>
        </a:p>
        <a:p>
          <a:pPr marL="0" lvl="0" indent="0" algn="ctr" defTabSz="622300">
            <a:lnSpc>
              <a:spcPct val="90000"/>
            </a:lnSpc>
            <a:spcBef>
              <a:spcPct val="0"/>
            </a:spcBef>
            <a:spcAft>
              <a:spcPct val="35000"/>
            </a:spcAft>
            <a:buNone/>
          </a:pPr>
          <a:r>
            <a:rPr lang="en-US" sz="1400" kern="1200" dirty="0"/>
            <a:t>Socio Historical)</a:t>
          </a:r>
          <a:endParaRPr lang="en-GB" sz="1400" kern="1200" dirty="0"/>
        </a:p>
      </dsp:txBody>
      <dsp:txXfrm>
        <a:off x="1418694" y="2413706"/>
        <a:ext cx="1289097" cy="1031278"/>
      </dsp:txXfrm>
    </dsp:sp>
    <dsp:sp modelId="{34893A6D-0E77-48ED-AC84-799AC910D214}">
      <dsp:nvSpPr>
        <dsp:cNvPr id="0" name=""/>
        <dsp:cNvSpPr/>
      </dsp:nvSpPr>
      <dsp:spPr>
        <a:xfrm>
          <a:off x="1036876" y="371979"/>
          <a:ext cx="4663930" cy="4225769"/>
        </a:xfrm>
        <a:prstGeom prst="pie">
          <a:avLst>
            <a:gd name="adj1" fmla="val 11880000"/>
            <a:gd name="adj2" fmla="val 162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Emotional Pain</a:t>
          </a:r>
        </a:p>
        <a:p>
          <a:pPr marL="0" lvl="0" indent="0" algn="ctr" defTabSz="622300">
            <a:lnSpc>
              <a:spcPct val="90000"/>
            </a:lnSpc>
            <a:spcBef>
              <a:spcPct val="0"/>
            </a:spcBef>
            <a:spcAft>
              <a:spcPct val="35000"/>
            </a:spcAft>
            <a:buNone/>
          </a:pPr>
          <a:r>
            <a:rPr lang="en-US" sz="1400" b="1" kern="1200" dirty="0"/>
            <a:t>(Hostile, Aversive, Aversive-Hostile)</a:t>
          </a:r>
          <a:endParaRPr lang="en-GB" sz="1400" b="1" kern="1200" dirty="0"/>
        </a:p>
      </dsp:txBody>
      <dsp:txXfrm>
        <a:off x="1768669" y="1082311"/>
        <a:ext cx="1499120" cy="905522"/>
      </dsp:txXfrm>
    </dsp:sp>
    <dsp:sp modelId="{E671D11E-6359-49C8-9744-6B4E54A297A9}">
      <dsp:nvSpPr>
        <dsp:cNvPr id="0" name=""/>
        <dsp:cNvSpPr/>
      </dsp:nvSpPr>
      <dsp:spPr>
        <a:xfrm>
          <a:off x="1056511" y="-12059"/>
          <a:ext cx="4867633" cy="4867633"/>
        </a:xfrm>
        <a:prstGeom prst="circularArrow">
          <a:avLst>
            <a:gd name="adj1" fmla="val 5085"/>
            <a:gd name="adj2" fmla="val 327528"/>
            <a:gd name="adj3" fmla="val 20192361"/>
            <a:gd name="adj4" fmla="val 16200324"/>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0ACFFF-349B-427A-8991-AB064F8EB652}">
      <dsp:nvSpPr>
        <dsp:cNvPr id="0" name=""/>
        <dsp:cNvSpPr/>
      </dsp:nvSpPr>
      <dsp:spPr>
        <a:xfrm>
          <a:off x="1094141" y="166513"/>
          <a:ext cx="4867633" cy="4867633"/>
        </a:xfrm>
        <a:prstGeom prst="circularArrow">
          <a:avLst>
            <a:gd name="adj1" fmla="val 5085"/>
            <a:gd name="adj2" fmla="val 327528"/>
            <a:gd name="adj3" fmla="val 2912753"/>
            <a:gd name="adj4" fmla="val 20519953"/>
            <a:gd name="adj5" fmla="val 5932"/>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BD1612-2492-417D-A33A-7D5224E8D258}">
      <dsp:nvSpPr>
        <dsp:cNvPr id="0" name=""/>
        <dsp:cNvSpPr/>
      </dsp:nvSpPr>
      <dsp:spPr>
        <a:xfrm>
          <a:off x="1037971" y="290515"/>
          <a:ext cx="4867633" cy="4867633"/>
        </a:xfrm>
        <a:prstGeom prst="circularArrow">
          <a:avLst>
            <a:gd name="adj1" fmla="val 5085"/>
            <a:gd name="adj2" fmla="val 327528"/>
            <a:gd name="adj3" fmla="val 7232777"/>
            <a:gd name="adj4" fmla="val 3239695"/>
            <a:gd name="adj5" fmla="val 5932"/>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5E32BB-5908-4DC7-9C06-82CFFD9DD8B8}">
      <dsp:nvSpPr>
        <dsp:cNvPr id="0" name=""/>
        <dsp:cNvSpPr/>
      </dsp:nvSpPr>
      <dsp:spPr>
        <a:xfrm>
          <a:off x="897599" y="166513"/>
          <a:ext cx="4867633" cy="4867633"/>
        </a:xfrm>
        <a:prstGeom prst="circularArrow">
          <a:avLst>
            <a:gd name="adj1" fmla="val 5085"/>
            <a:gd name="adj2" fmla="val 327528"/>
            <a:gd name="adj3" fmla="val 11552519"/>
            <a:gd name="adj4" fmla="val 7559718"/>
            <a:gd name="adj5" fmla="val 5932"/>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0EF2D26-526D-4535-85F9-0990981524F2}">
      <dsp:nvSpPr>
        <dsp:cNvPr id="0" name=""/>
        <dsp:cNvSpPr/>
      </dsp:nvSpPr>
      <dsp:spPr>
        <a:xfrm>
          <a:off x="933846" y="51487"/>
          <a:ext cx="4867633" cy="4867633"/>
        </a:xfrm>
        <a:prstGeom prst="circularArrow">
          <a:avLst>
            <a:gd name="adj1" fmla="val 5085"/>
            <a:gd name="adj2" fmla="val 327528"/>
            <a:gd name="adj3" fmla="val 15872148"/>
            <a:gd name="adj4" fmla="val 11880111"/>
            <a:gd name="adj5" fmla="val 5932"/>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B36E-CC8D-47B6-95B7-4010E2836212}">
      <dsp:nvSpPr>
        <dsp:cNvPr id="0" name=""/>
        <dsp:cNvSpPr/>
      </dsp:nvSpPr>
      <dsp:spPr>
        <a:xfrm>
          <a:off x="0" y="695"/>
          <a:ext cx="6117335" cy="162723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CAD1E-16A3-4449-BC50-82BD35C5385A}">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22F529-1176-4AC3-B4C7-2C31D0BD45C5}">
      <dsp:nvSpPr>
        <dsp:cNvPr id="0" name=""/>
        <dsp:cNvSpPr/>
      </dsp:nvSpPr>
      <dsp:spPr>
        <a:xfrm>
          <a:off x="1879455" y="695"/>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066800">
            <a:lnSpc>
              <a:spcPct val="90000"/>
            </a:lnSpc>
            <a:spcBef>
              <a:spcPct val="0"/>
            </a:spcBef>
            <a:spcAft>
              <a:spcPct val="35000"/>
            </a:spcAft>
            <a:buNone/>
          </a:pPr>
          <a:r>
            <a:rPr lang="en-GB" sz="2400" kern="1200"/>
            <a:t>Historically objectified as the “Other”</a:t>
          </a:r>
          <a:endParaRPr lang="en-US" sz="2400" kern="1200"/>
        </a:p>
      </dsp:txBody>
      <dsp:txXfrm>
        <a:off x="1879455" y="695"/>
        <a:ext cx="4237880" cy="1627234"/>
      </dsp:txXfrm>
    </dsp:sp>
    <dsp:sp modelId="{9CD37AB5-38AF-4840-B0D0-5C3BE8364EC8}">
      <dsp:nvSpPr>
        <dsp:cNvPr id="0" name=""/>
        <dsp:cNvSpPr/>
      </dsp:nvSpPr>
      <dsp:spPr>
        <a:xfrm>
          <a:off x="0" y="2034738"/>
          <a:ext cx="6117335" cy="162723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B608F1-BF7C-4E9F-B3CD-FB37F640BCD2}">
      <dsp:nvSpPr>
        <dsp:cNvPr id="0" name=""/>
        <dsp:cNvSpPr/>
      </dsp:nvSpPr>
      <dsp:spPr>
        <a:xfrm>
          <a:off x="492238" y="2400866"/>
          <a:ext cx="894979" cy="89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8DD720-C315-44CE-B4AE-BDEDD7EB0818}">
      <dsp:nvSpPr>
        <dsp:cNvPr id="0" name=""/>
        <dsp:cNvSpPr/>
      </dsp:nvSpPr>
      <dsp:spPr>
        <a:xfrm>
          <a:off x="1879455" y="2034738"/>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066800">
            <a:lnSpc>
              <a:spcPct val="90000"/>
            </a:lnSpc>
            <a:spcBef>
              <a:spcPct val="0"/>
            </a:spcBef>
            <a:spcAft>
              <a:spcPct val="35000"/>
            </a:spcAft>
            <a:buNone/>
          </a:pPr>
          <a:r>
            <a:rPr lang="en-GB" sz="2400" kern="1200"/>
            <a:t>Centering those groups being “discussed”</a:t>
          </a:r>
          <a:endParaRPr lang="en-US" sz="2400" kern="1200"/>
        </a:p>
      </dsp:txBody>
      <dsp:txXfrm>
        <a:off x="1879455" y="2034738"/>
        <a:ext cx="4237880" cy="1627234"/>
      </dsp:txXfrm>
    </dsp:sp>
    <dsp:sp modelId="{63CD2D21-E276-48A6-8910-29686C24FA0D}">
      <dsp:nvSpPr>
        <dsp:cNvPr id="0" name=""/>
        <dsp:cNvSpPr/>
      </dsp:nvSpPr>
      <dsp:spPr>
        <a:xfrm>
          <a:off x="0" y="4068781"/>
          <a:ext cx="6117335" cy="162723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83F3FB-3632-422D-B81F-1983CAD89130}">
      <dsp:nvSpPr>
        <dsp:cNvPr id="0" name=""/>
        <dsp:cNvSpPr/>
      </dsp:nvSpPr>
      <dsp:spPr>
        <a:xfrm>
          <a:off x="492238" y="4434909"/>
          <a:ext cx="894979" cy="894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F61726-C814-4237-BC21-EE3344CA7343}">
      <dsp:nvSpPr>
        <dsp:cNvPr id="0" name=""/>
        <dsp:cNvSpPr/>
      </dsp:nvSpPr>
      <dsp:spPr>
        <a:xfrm>
          <a:off x="1879455" y="4068781"/>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1066800">
            <a:lnSpc>
              <a:spcPct val="90000"/>
            </a:lnSpc>
            <a:spcBef>
              <a:spcPct val="0"/>
            </a:spcBef>
            <a:spcAft>
              <a:spcPct val="35000"/>
            </a:spcAft>
            <a:buNone/>
          </a:pPr>
          <a:r>
            <a:rPr lang="en-GB" sz="2400" kern="1200" dirty="0"/>
            <a:t>Reflects need for voice in all aspects of life e.g., policy, law, film, research, training, etc..</a:t>
          </a:r>
          <a:endParaRPr lang="en-US" sz="2400" kern="1200" dirty="0"/>
        </a:p>
      </dsp:txBody>
      <dsp:txXfrm>
        <a:off x="1879455" y="4068781"/>
        <a:ext cx="4237880" cy="16272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31.507"/>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9.55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5:00.39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5:09.87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5:10.242"/>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5:10.626"/>
    </inkml:context>
    <inkml:brush xml:id="br0">
      <inkml:brushProperty name="width" value="0.05" units="cm"/>
      <inkml:brushProperty name="height" value="0.05" units="cm"/>
      <inkml:brushProperty name="ignorePressure" value="1"/>
    </inkml:brush>
  </inkml:definitions>
  <inkml:trace contextRef="#ctx0" brushRef="#br0">0 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5:51.275"/>
    </inkml:context>
    <inkml:brush xml:id="br0">
      <inkml:brushProperty name="width" value="0.05" units="cm"/>
      <inkml:brushProperty name="height" value="0.05" units="cm"/>
      <inkml:brushProperty name="ignorePressure" value="1"/>
    </inkml:brush>
  </inkml:definitions>
  <inkml:trace contextRef="#ctx0" brushRef="#br0">1 0,'5'0,"2"0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5:51.986"/>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44.281"/>
    </inkml:context>
    <inkml:brush xml:id="br0">
      <inkml:brushProperty name="width" value="0.05" units="cm"/>
      <inkml:brushProperty name="height" value="0.05" units="cm"/>
      <inkml:brushProperty name="ignorePressure" value="1"/>
    </inkml:brush>
  </inkml:definitions>
  <inkml:trace contextRef="#ctx0" brushRef="#br0">1 0,'5'0,"7"0,1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0.489"/>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0.961"/>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1.576"/>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2.262"/>
    </inkml:context>
    <inkml:brush xml:id="br0">
      <inkml:brushProperty name="width" value="0.05" units="cm"/>
      <inkml:brushProperty name="height" value="0.05" units="cm"/>
      <inkml:brushProperty name="ignorePressure" value="1"/>
    </inkml:brush>
  </inkml:definitions>
  <inkml:trace contextRef="#ctx0" brushRef="#br0">0 0,'0'5,"0"3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2.609"/>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3.159"/>
    </inkml:context>
    <inkml:brush xml:id="br0">
      <inkml:brushProperty name="width" value="0.05" units="cm"/>
      <inkml:brushProperty name="height" value="0.05" units="cm"/>
      <inkml:brushProperty name="ignorePressure" value="1"/>
    </inkml:brush>
  </inkml:definitions>
  <inkml:trace contextRef="#ctx0" brushRef="#br0">1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02T22:04:53.507"/>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D9CEF-F191-4B19-A1BE-DCF5E59FAF03}" type="datetimeFigureOut">
              <a:rPr lang="en-GB" smtClean="0"/>
              <a:t>12/12/2022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DFDC1-04AF-4078-A0FC-E3800F65540D}" type="slidenum">
              <a:rPr lang="en-GB" smtClean="0"/>
              <a:t>‹#›</a:t>
            </a:fld>
            <a:endParaRPr lang="en-GB"/>
          </a:p>
        </p:txBody>
      </p:sp>
    </p:spTree>
    <p:extLst>
      <p:ext uri="{BB962C8B-B14F-4D97-AF65-F5344CB8AC3E}">
        <p14:creationId xmlns:p14="http://schemas.microsoft.com/office/powerpoint/2010/main" val="2597932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witter.com/hashtag/neurodiversity?src=hashtag_click"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twitter.com/hashtag/counselling?src=hashtag_click"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storybasedstrategy.org/anti-oppression-principle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dirty="0">
                <a:effectLst/>
                <a:latin typeface="Arial" panose="020B0604020202020204" pitchFamily="34" charset="0"/>
              </a:rPr>
              <a:t>1</a:t>
            </a:r>
            <a:r>
              <a:rPr lang="en-GB" dirty="0"/>
              <a:t> </a:t>
            </a:r>
            <a:r>
              <a:rPr lang="en-GB" sz="1800" b="0" i="0" u="none" strike="noStrike" dirty="0">
                <a:effectLst/>
                <a:latin typeface="Arial" panose="020B0604020202020204" pitchFamily="34" charset="0"/>
              </a:rPr>
              <a:t>1.3</a:t>
            </a:r>
            <a:r>
              <a:rPr lang="en-GB" dirty="0"/>
              <a:t> </a:t>
            </a:r>
            <a:r>
              <a:rPr lang="en-GB" sz="1800" b="0" i="0" u="none" strike="noStrike" dirty="0">
                <a:effectLst/>
                <a:latin typeface="Arial" panose="020B0604020202020204" pitchFamily="34" charset="0"/>
              </a:rPr>
              <a:t>10-11.30</a:t>
            </a:r>
            <a:r>
              <a:rPr lang="en-GB" dirty="0"/>
              <a:t> </a:t>
            </a:r>
            <a:r>
              <a:rPr lang="en-GB" sz="1800" b="0" i="0" u="none" strike="noStrike" dirty="0">
                <a:effectLst/>
                <a:latin typeface="Arial" panose="020B0604020202020204" pitchFamily="34" charset="0"/>
              </a:rPr>
              <a:t>2</a:t>
            </a:r>
            <a:r>
              <a:rPr lang="en-GB" dirty="0"/>
              <a:t> </a:t>
            </a:r>
            <a:r>
              <a:rPr lang="en-GB" sz="1800" b="0" i="0" u="none" strike="noStrike" dirty="0">
                <a:effectLst/>
                <a:latin typeface="Arial" panose="020B0604020202020204" pitchFamily="34" charset="0"/>
              </a:rPr>
              <a:t>1.15</a:t>
            </a:r>
            <a:r>
              <a:rPr lang="en-GB" dirty="0"/>
              <a:t> </a:t>
            </a:r>
            <a:r>
              <a:rPr lang="en-GB" sz="1800" b="0" i="0" u="none" strike="noStrike" dirty="0">
                <a:effectLst/>
                <a:latin typeface="Arial" panose="020B0604020202020204" pitchFamily="34" charset="0"/>
              </a:rPr>
              <a:t>11.45-1pm</a:t>
            </a:r>
            <a:r>
              <a:rPr lang="en-GB" dirty="0"/>
              <a:t> </a:t>
            </a:r>
            <a:r>
              <a:rPr lang="en-GB" sz="1800" b="0" i="0" u="none" strike="noStrike" dirty="0">
                <a:effectLst/>
                <a:latin typeface="Arial" panose="020B0604020202020204" pitchFamily="34" charset="0"/>
              </a:rPr>
              <a:t>3</a:t>
            </a:r>
            <a:r>
              <a:rPr lang="en-GB" dirty="0"/>
              <a:t> </a:t>
            </a:r>
            <a:r>
              <a:rPr lang="en-GB" sz="1800" b="0" i="0" u="none" strike="noStrike" dirty="0">
                <a:effectLst/>
                <a:latin typeface="Arial" panose="020B0604020202020204" pitchFamily="34" charset="0"/>
              </a:rPr>
              <a:t>1.15</a:t>
            </a:r>
            <a:r>
              <a:rPr lang="en-GB" dirty="0"/>
              <a:t> </a:t>
            </a:r>
            <a:r>
              <a:rPr lang="en-GB" sz="1800" b="0" i="0" u="none" strike="noStrike" dirty="0">
                <a:effectLst/>
                <a:latin typeface="Arial" panose="020B0604020202020204" pitchFamily="34" charset="0"/>
              </a:rPr>
              <a:t>2-3.15</a:t>
            </a:r>
            <a:r>
              <a:rPr lang="en-GB" dirty="0"/>
              <a:t> </a:t>
            </a:r>
            <a:r>
              <a:rPr lang="en-GB" sz="1800" b="0" i="0" u="none" strike="noStrike" dirty="0">
                <a:effectLst/>
                <a:latin typeface="Arial" panose="020B0604020202020204" pitchFamily="34" charset="0"/>
              </a:rPr>
              <a:t>4</a:t>
            </a:r>
            <a:r>
              <a:rPr lang="en-GB" dirty="0"/>
              <a:t> </a:t>
            </a:r>
            <a:r>
              <a:rPr lang="en-GB" sz="1800" b="0" i="0" u="none" strike="noStrike" dirty="0">
                <a:effectLst/>
                <a:latin typeface="Arial" panose="020B0604020202020204" pitchFamily="34" charset="0"/>
              </a:rPr>
              <a:t>1</a:t>
            </a:r>
            <a:r>
              <a:rPr lang="en-GB" dirty="0"/>
              <a:t> </a:t>
            </a:r>
            <a:r>
              <a:rPr lang="en-GB" sz="1800" b="0" i="0" u="none" strike="noStrike" dirty="0">
                <a:effectLst/>
                <a:latin typeface="Arial" panose="020B0604020202020204" pitchFamily="34" charset="0"/>
              </a:rPr>
              <a:t>3.30-4.30</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992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14</a:t>
            </a:fld>
            <a:endParaRPr lang="en-GB"/>
          </a:p>
        </p:txBody>
      </p:sp>
    </p:spTree>
    <p:extLst>
      <p:ext uri="{BB962C8B-B14F-4D97-AF65-F5344CB8AC3E}">
        <p14:creationId xmlns:p14="http://schemas.microsoft.com/office/powerpoint/2010/main" val="2428687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43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260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https://www.manchester.ac.uk/discover/news/role-of-systemic-racism-in-exacerbating-covid-19-health-inequalities--examined/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3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about it through Access, accessibility, drops, outcome, experience/negative or harmful..</a:t>
            </a:r>
          </a:p>
          <a:p>
            <a:r>
              <a:rPr lang="en-GB" dirty="0"/>
              <a:t>Age doesn’t reflect demographics</a:t>
            </a:r>
          </a:p>
          <a:p>
            <a:r>
              <a:rPr lang="en-GB" dirty="0"/>
              <a:t>Dropouts</a:t>
            </a:r>
          </a:p>
          <a:p>
            <a:r>
              <a:rPr lang="en-GB" dirty="0"/>
              <a:t>Harm/negative experiences</a:t>
            </a:r>
          </a:p>
          <a:p>
            <a:endParaRPr lang="en-GB" dirty="0"/>
          </a:p>
          <a:p>
            <a:endParaRPr lang="en-GB" dirty="0"/>
          </a:p>
          <a:p>
            <a:endParaRPr lang="en-GB" dirty="0"/>
          </a:p>
          <a:p>
            <a:r>
              <a:rPr lang="en-GB" dirty="0"/>
              <a:t>Gender identity diverse% an Sexual orientation %</a:t>
            </a:r>
          </a:p>
          <a:p>
            <a:r>
              <a:rPr lang="en-GB" dirty="0"/>
              <a:t>Get more information..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3CF6FA-B9F4-43F5-BC05-313450A28C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592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785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6880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66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77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95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2</a:t>
            </a:fld>
            <a:endParaRPr lang="en-GB"/>
          </a:p>
        </p:txBody>
      </p:sp>
    </p:spTree>
    <p:extLst>
      <p:ext uri="{BB962C8B-B14F-4D97-AF65-F5344CB8AC3E}">
        <p14:creationId xmlns:p14="http://schemas.microsoft.com/office/powerpoint/2010/main" val="2122925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Tool: Anti-oppressive practice Anti-oppressive practice means that we take account of the impact of power, inequality and oppression on people, and actively combat these (</a:t>
            </a:r>
            <a:r>
              <a:rPr lang="en-GB" dirty="0" err="1"/>
              <a:t>Nosowska</a:t>
            </a:r>
            <a:r>
              <a:rPr lang="en-GB" dirty="0"/>
              <a:t> 2014). In supervision discussions, it is important that we adopt an anti-oppressive practice approach which includes: &gt; Recognising the Personal, cultural and structural barriers that people face - Personal barriers are the way that personal characteristics are used to stereotype or limit people - Cultural barriers are the way in which we are socialised to think of some people as normal and others as not - Structural barriers are the way that we set things up to make it easier for some groups and harder for others &gt; Recognising our own characteristics and our own place in the culture and structure – and how this might impact on someone &gt; Working to understand someone’s experience of oppression, understand and appreciate their attributes and contribution, and empower them to realise their rights (Thompson 2016). A useful question to ask is: What is holding this person back? This tool helps you to consider the oppression that may be experienced by people that you work with. You can use this in individual or group supervision to discuss the barriers people face, the impact on them and the impact on your relationship. This will help you to plan how to engage with them in an anti-oppressive way. That is, to enable them to overcome the barriers they face.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580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42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28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an example e.g. assertiveness or financial burden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CF6FA-B9F4-43F5-BC05-313450A28C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525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95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F1419"/>
                </a:solidFill>
                <a:effectLst/>
                <a:latin typeface="TwitterChirp"/>
              </a:rPr>
              <a:t>The main principle of </a:t>
            </a:r>
            <a:r>
              <a:rPr lang="en-GB" b="0" i="0" u="none" strike="noStrike" dirty="0">
                <a:solidFill>
                  <a:srgbClr val="1D9BF0"/>
                </a:solidFill>
                <a:effectLst/>
                <a:latin typeface="TwitterChirp"/>
                <a:hlinkClick r:id="rId3"/>
              </a:rPr>
              <a:t>#neurodiversity</a:t>
            </a:r>
            <a:r>
              <a:rPr lang="en-GB" b="0" i="0" dirty="0">
                <a:solidFill>
                  <a:srgbClr val="0F1419"/>
                </a:solidFill>
                <a:effectLst/>
                <a:latin typeface="TwitterChirp"/>
              </a:rPr>
              <a:t> affirmative </a:t>
            </a:r>
            <a:r>
              <a:rPr lang="en-GB" b="0" i="0" u="none" strike="noStrike" dirty="0">
                <a:solidFill>
                  <a:srgbClr val="1D9BF0"/>
                </a:solidFill>
                <a:effectLst/>
                <a:latin typeface="TwitterChirp"/>
                <a:hlinkClick r:id="rId4"/>
              </a:rPr>
              <a:t>#counselling</a:t>
            </a:r>
            <a:r>
              <a:rPr lang="en-GB" b="0" i="0" dirty="0">
                <a:solidFill>
                  <a:srgbClr val="0F1419"/>
                </a:solidFill>
                <a:effectLst/>
                <a:latin typeface="TwitterChirp"/>
              </a:rPr>
              <a:t> and therapy is that we do not seek to correct or change a person’s inherent neurodivergent traits. We don’t see neurodivergence as deviance, defectiveness or pathology. Neurodivergent struggles, including anxiety and trauma, are not, as is often implied, caused by bad behaviour, failure to fit in or comply with various norms and demands. They are exacerbated because of said rigid norms and demands and a lack of understanding and accommodations. Does that mean we </a:t>
            </a:r>
            <a:r>
              <a:rPr lang="en-GB" b="0" i="0" dirty="0" err="1">
                <a:solidFill>
                  <a:srgbClr val="0F1419"/>
                </a:solidFill>
                <a:effectLst/>
                <a:latin typeface="TwitterChirp"/>
              </a:rPr>
              <a:t>neurodivergents</a:t>
            </a:r>
            <a:r>
              <a:rPr lang="en-GB" b="0" i="0" dirty="0">
                <a:solidFill>
                  <a:srgbClr val="0F1419"/>
                </a:solidFill>
                <a:effectLst/>
                <a:latin typeface="TwitterChirp"/>
              </a:rPr>
              <a:t> hold no responsibility for how we behave and treat people? Absolutely not. But there is no affirmative therapy without acknowledging structurally inbuilt and internalised ableism and its impact on a ND nervous system. An affirmative therapist should be able to adapt to and understand your ways of expressing yourself, acknowledge neuro-difference in the room openly, be curious and open to learning, though not expect you to educate them fully on your particular neuro-difference. Neurodiversity affirmative therapists CAN be neurotypical - the therapist I had for 2 years was NT and was awesome, but we also acknowledge that shared lived experience may be significant for therapeutic alliances. It’s ok to ask about professionals’ lived experience of ND. Lastly, here are some very non-affirming to look out for. - Dismissing your diagnosis/need to explore neurodivergence as a possibility - Not considering ND valid if it’s not medically diagnosed - Refusing reasonable accommodations - Suggesting ND can be corrected or cured</a:t>
            </a:r>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51</a:t>
            </a:fld>
            <a:endParaRPr lang="en-GB"/>
          </a:p>
        </p:txBody>
      </p:sp>
    </p:spTree>
    <p:extLst>
      <p:ext uri="{BB962C8B-B14F-4D97-AF65-F5344CB8AC3E}">
        <p14:creationId xmlns:p14="http://schemas.microsoft.com/office/powerpoint/2010/main" val="509249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8118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Historical – Historical healing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Structural – Structures need to be fixed (Ideological/Institutional)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897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19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009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752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886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https://pacja.org.au/2020/12/anti-oppression-psychotherapy-an-emancipatory-integration-of-intersectionality-into-psychotherapy-2/</a:t>
            </a:r>
          </a:p>
        </p:txBody>
      </p:sp>
      <p:sp>
        <p:nvSpPr>
          <p:cNvPr id="4" name="Slide Number Placeholder 3"/>
          <p:cNvSpPr>
            <a:spLocks noGrp="1"/>
          </p:cNvSpPr>
          <p:nvPr>
            <p:ph type="sldNum" sz="quarter" idx="5"/>
          </p:nvPr>
        </p:nvSpPr>
        <p:spPr/>
        <p:txBody>
          <a:bodyPr/>
          <a:lstStyle/>
          <a:p>
            <a:fld id="{742DFDC1-04AF-4078-A0FC-E3800F65540D}" type="slidenum">
              <a:rPr lang="en-GB" smtClean="0"/>
              <a:t>67</a:t>
            </a:fld>
            <a:endParaRPr lang="en-GB"/>
          </a:p>
        </p:txBody>
      </p:sp>
    </p:spTree>
    <p:extLst>
      <p:ext uri="{BB962C8B-B14F-4D97-AF65-F5344CB8AC3E}">
        <p14:creationId xmlns:p14="http://schemas.microsoft.com/office/powerpoint/2010/main" val="20332457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Have you had a client talk about identity in these explicit ways?</a:t>
            </a:r>
          </a:p>
          <a:p>
            <a:pPr marL="228600" marR="0" lvl="0" indent="-22860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Why do you think the client is describing themselves in this way?</a:t>
            </a:r>
          </a:p>
          <a:p>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69</a:t>
            </a:fld>
            <a:endParaRPr lang="en-GB"/>
          </a:p>
        </p:txBody>
      </p:sp>
    </p:spTree>
    <p:extLst>
      <p:ext uri="{BB962C8B-B14F-4D97-AF65-F5344CB8AC3E}">
        <p14:creationId xmlns:p14="http://schemas.microsoft.com/office/powerpoint/2010/main" val="516786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0631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audience what they think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22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mask off be authentic and </a:t>
            </a:r>
            <a:r>
              <a:rPr lang="en-US" dirty="0" err="1"/>
              <a:t>whats</a:t>
            </a:r>
            <a:r>
              <a:rPr lang="en-US" dirty="0"/>
              <a:t> feeling, what happened.</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796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642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2744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063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Anti-Oppression Principles — </a:t>
            </a:r>
            <a:r>
              <a:rPr lang="en-GB" dirty="0" err="1">
                <a:hlinkClick r:id="rId3"/>
              </a:rPr>
              <a:t>Center</a:t>
            </a:r>
            <a:r>
              <a:rPr lang="en-GB" dirty="0">
                <a:hlinkClick r:id="rId3"/>
              </a:rPr>
              <a:t> for Story-based S</a:t>
            </a:r>
          </a:p>
          <a:p>
            <a:endParaRPr lang="en-GB" dirty="0">
              <a:hlinkClick r:id="rId3"/>
            </a:endParaRPr>
          </a:p>
          <a:p>
            <a:r>
              <a:rPr lang="en-GB" b="0" i="0" dirty="0">
                <a:effectLst/>
                <a:latin typeface="adobe-garamond-pro"/>
              </a:rPr>
              <a:t>I challenge power structures at all levels. I am committed to </a:t>
            </a:r>
            <a:r>
              <a:rPr lang="en-GB" b="1" i="0" dirty="0">
                <a:effectLst/>
                <a:latin typeface="adobe-garamond-pro"/>
              </a:rPr>
              <a:t>becoming a better ally</a:t>
            </a:r>
            <a:r>
              <a:rPr lang="en-GB" b="0" i="0" dirty="0">
                <a:effectLst/>
                <a:latin typeface="adobe-garamond-pro"/>
              </a:rPr>
              <a:t>. </a:t>
            </a:r>
            <a:br>
              <a:rPr lang="en-GB" b="0" i="0" dirty="0">
                <a:effectLst/>
                <a:latin typeface="adobe-garamond-pro"/>
              </a:rPr>
            </a:br>
            <a:r>
              <a:rPr lang="en-GB" b="0" i="0" dirty="0">
                <a:effectLst/>
                <a:latin typeface="adobe-garamond-pro"/>
              </a:rPr>
              <a:t> </a:t>
            </a:r>
          </a:p>
          <a:p>
            <a:r>
              <a:rPr lang="en-GB" b="1" i="0" dirty="0">
                <a:effectLst/>
                <a:latin typeface="adobe-garamond-pro"/>
              </a:rPr>
              <a:t>Holistic Analysis</a:t>
            </a:r>
            <a:endParaRPr lang="en-GB" dirty="0">
              <a:latin typeface="adobe-garamond-pro"/>
            </a:endParaRPr>
          </a:p>
          <a:p>
            <a:r>
              <a:rPr lang="en-GB" b="1" i="0" dirty="0">
                <a:effectLst/>
                <a:latin typeface="adobe-garamond-pro"/>
              </a:rPr>
              <a:t>Analysing Power</a:t>
            </a:r>
          </a:p>
          <a:p>
            <a:r>
              <a:rPr lang="en-GB" b="1" i="0" dirty="0">
                <a:effectLst/>
                <a:latin typeface="adobe-garamond-pro"/>
              </a:rPr>
              <a:t>Undoing Oppression</a:t>
            </a:r>
            <a:endParaRPr lang="en-GB" b="0" i="0" dirty="0">
              <a:effectLst/>
              <a:latin typeface="adobe-garamond-pro"/>
            </a:endParaRPr>
          </a:p>
          <a:p>
            <a:r>
              <a:rPr lang="en-GB" b="1" i="0" dirty="0">
                <a:effectLst/>
                <a:latin typeface="adobe-garamond-pro"/>
              </a:rPr>
              <a:t>Listening</a:t>
            </a:r>
          </a:p>
          <a:p>
            <a:r>
              <a:rPr lang="en-GB" b="1" i="0" dirty="0">
                <a:effectLst/>
                <a:latin typeface="adobe-garamond-pro"/>
              </a:rPr>
              <a:t>Acting </a:t>
            </a:r>
          </a:p>
          <a:p>
            <a:r>
              <a:rPr lang="en-GB" b="1" i="0" dirty="0">
                <a:effectLst/>
                <a:latin typeface="adobe-garamond-pro"/>
              </a:rPr>
              <a:t>Appreciation and Gratitude</a:t>
            </a:r>
          </a:p>
          <a:p>
            <a:r>
              <a:rPr lang="en-GB" b="1" dirty="0">
                <a:latin typeface="adobe-garamond-pro"/>
              </a:rPr>
              <a:t>Leadership</a:t>
            </a:r>
          </a:p>
          <a:p>
            <a:r>
              <a:rPr lang="en-GB" b="1" dirty="0">
                <a:latin typeface="adobe-garamond-pro"/>
              </a:rPr>
              <a:t>Networking</a:t>
            </a:r>
          </a:p>
          <a:p>
            <a:r>
              <a:rPr lang="en-GB" b="1" i="0" dirty="0">
                <a:effectLst/>
                <a:latin typeface="adobe-garamond-pro"/>
              </a:rPr>
              <a:t>I am committed to being a visible ally.  </a:t>
            </a:r>
            <a:endParaRPr lang="en-GB" b="0" i="0" dirty="0">
              <a:effectLst/>
              <a:latin typeface="adobe-garamond-pro"/>
            </a:endParaRPr>
          </a:p>
          <a:p>
            <a:r>
              <a:rPr lang="en-GB" dirty="0" err="1">
                <a:hlinkClick r:id="rId3"/>
              </a:rPr>
              <a:t>trategy</a:t>
            </a:r>
            <a:r>
              <a:rPr lang="en-GB" dirty="0">
                <a:hlinkClick r:id="rId3"/>
              </a:rPr>
              <a:t> (storybasedstrategy.org)</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3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50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86</a:t>
            </a:fld>
            <a:endParaRPr lang="en-GB"/>
          </a:p>
        </p:txBody>
      </p:sp>
    </p:spTree>
    <p:extLst>
      <p:ext uri="{BB962C8B-B14F-4D97-AF65-F5344CB8AC3E}">
        <p14:creationId xmlns:p14="http://schemas.microsoft.com/office/powerpoint/2010/main" val="1239123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Power, Barriers &amp; Facilitators</a:t>
            </a:r>
          </a:p>
          <a:p>
            <a:r>
              <a:rPr lang="en-GB" dirty="0"/>
              <a:t>Push, Pull &amp; Balance = is harmful otherwise</a:t>
            </a:r>
          </a:p>
          <a:p>
            <a:r>
              <a:rPr lang="en-GB" dirty="0"/>
              <a:t>Therapist is within their cultures</a:t>
            </a:r>
          </a:p>
          <a:p>
            <a:r>
              <a:rPr lang="en-GB" dirty="0"/>
              <a:t>Structural = 4 </a:t>
            </a:r>
            <a:r>
              <a:rPr lang="en-GB" dirty="0" err="1"/>
              <a:t>xis</a:t>
            </a:r>
            <a:r>
              <a:rPr lang="en-GB" dirty="0"/>
              <a:t>, internal isms, oppression, structural, intergenerational, stress / trauma, historical etc..</a:t>
            </a:r>
          </a:p>
          <a:p>
            <a:endParaRPr lang="en-GB" dirty="0"/>
          </a:p>
          <a:p>
            <a:endParaRPr lang="en-GB" dirty="0"/>
          </a:p>
          <a:p>
            <a:r>
              <a:rPr lang="en-GB" dirty="0"/>
              <a:t>All layers are interrelated not one at a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0764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105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89</a:t>
            </a:fld>
            <a:endParaRPr lang="en-GB"/>
          </a:p>
        </p:txBody>
      </p:sp>
    </p:spTree>
    <p:extLst>
      <p:ext uri="{BB962C8B-B14F-4D97-AF65-F5344CB8AC3E}">
        <p14:creationId xmlns:p14="http://schemas.microsoft.com/office/powerpoint/2010/main" val="3902691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know what socio-cultural issues these groups currently face? What do we know about their history?</a:t>
            </a:r>
          </a:p>
        </p:txBody>
      </p:sp>
      <p:sp>
        <p:nvSpPr>
          <p:cNvPr id="4" name="Slide Number Placeholder 3"/>
          <p:cNvSpPr>
            <a:spLocks noGrp="1"/>
          </p:cNvSpPr>
          <p:nvPr>
            <p:ph type="sldNum" sz="quarter" idx="5"/>
          </p:nvPr>
        </p:nvSpPr>
        <p:spPr/>
        <p:txBody>
          <a:bodyPr/>
          <a:lstStyle/>
          <a:p>
            <a:fld id="{742DFDC1-04AF-4078-A0FC-E3800F65540D}" type="slidenum">
              <a:rPr lang="en-GB" smtClean="0"/>
              <a:t>6</a:t>
            </a:fld>
            <a:endParaRPr lang="en-GB"/>
          </a:p>
        </p:txBody>
      </p:sp>
    </p:spTree>
    <p:extLst>
      <p:ext uri="{BB962C8B-B14F-4D97-AF65-F5344CB8AC3E}">
        <p14:creationId xmlns:p14="http://schemas.microsoft.com/office/powerpoint/2010/main" val="3008748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examples of privilege… e.g. class privilege</a:t>
            </a:r>
          </a:p>
          <a:p>
            <a:endParaRPr lang="en-GB" dirty="0"/>
          </a:p>
          <a:p>
            <a:r>
              <a:rPr lang="en-GB" b="1" i="0" dirty="0">
                <a:solidFill>
                  <a:srgbClr val="111111"/>
                </a:solidFill>
                <a:effectLst/>
                <a:latin typeface="Roboto" panose="02000000000000000000" pitchFamily="2" charset="0"/>
              </a:rPr>
              <a:t>Cisgender</a:t>
            </a:r>
            <a:r>
              <a:rPr lang="en-GB" b="0" i="0" dirty="0">
                <a:solidFill>
                  <a:srgbClr val="111111"/>
                </a:solidFill>
                <a:effectLst/>
                <a:latin typeface="Roboto" panose="02000000000000000000" pitchFamily="2" charset="0"/>
              </a:rPr>
              <a:t> privilege: the unearned benefits you receive when your gender identity matches your sex assigned at birth. For example, you are not questioned about what restroom you should be using, denied access to healthcare, misgendered when addressed or spoken about, asked what your "real" name is, or fearful of violence because of your gender presentation.</a:t>
            </a:r>
            <a:endParaRPr lang="en-GB" dirty="0"/>
          </a:p>
        </p:txBody>
      </p:sp>
      <p:sp>
        <p:nvSpPr>
          <p:cNvPr id="4" name="Slide Number Placeholder 3"/>
          <p:cNvSpPr>
            <a:spLocks noGrp="1"/>
          </p:cNvSpPr>
          <p:nvPr>
            <p:ph type="sldNum" sz="quarter" idx="5"/>
          </p:nvPr>
        </p:nvSpPr>
        <p:spPr/>
        <p:txBody>
          <a:bodyPr/>
          <a:lstStyle/>
          <a:p>
            <a:fld id="{742DFDC1-04AF-4078-A0FC-E3800F65540D}" type="slidenum">
              <a:rPr lang="en-GB" smtClean="0"/>
              <a:t>7</a:t>
            </a:fld>
            <a:endParaRPr lang="en-GB"/>
          </a:p>
        </p:txBody>
      </p:sp>
    </p:spTree>
    <p:extLst>
      <p:ext uri="{BB962C8B-B14F-4D97-AF65-F5344CB8AC3E}">
        <p14:creationId xmlns:p14="http://schemas.microsoft.com/office/powerpoint/2010/main" val="1077365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have you felt Othered? </a:t>
            </a:r>
          </a:p>
          <a:p>
            <a:r>
              <a:rPr lang="en-GB" dirty="0"/>
              <a:t>When has power been used against you?</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7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5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DFDC1-04AF-4078-A0FC-E3800F65540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63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110E5-7301-43F2-B231-310DFF093F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8D2ECE-32C3-414F-989B-74CE02CD98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33262C3-1934-40B3-83D9-5C96E32BAE9C}"/>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5" name="Footer Placeholder 4">
            <a:extLst>
              <a:ext uri="{FF2B5EF4-FFF2-40B4-BE49-F238E27FC236}">
                <a16:creationId xmlns:a16="http://schemas.microsoft.com/office/drawing/2014/main" id="{811B54AD-65C7-4CB9-8441-04EE2F6B5D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07556A-4BE1-4B1F-A1CC-BB8655AE9E07}"/>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40437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9AC22-8EC6-452A-8970-277D064AF3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6601B9-E3ED-4331-9CB2-E6AEE9C46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E4D9A8-C304-4CE8-B8B5-B85EAEC73E63}"/>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5" name="Footer Placeholder 4">
            <a:extLst>
              <a:ext uri="{FF2B5EF4-FFF2-40B4-BE49-F238E27FC236}">
                <a16:creationId xmlns:a16="http://schemas.microsoft.com/office/drawing/2014/main" id="{7FE46D24-8FE9-435A-B623-DF41DA3553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D1446-8CEE-4720-8814-C58138A8200D}"/>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189669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495779-7D03-4EC8-85D5-801BBE620B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9F7B21-1C76-4047-BBBD-37E105787F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00DDBF-058D-4D5E-9D67-D620A68C8533}"/>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5" name="Footer Placeholder 4">
            <a:extLst>
              <a:ext uri="{FF2B5EF4-FFF2-40B4-BE49-F238E27FC236}">
                <a16:creationId xmlns:a16="http://schemas.microsoft.com/office/drawing/2014/main" id="{AA497889-112C-4FDD-A2E3-149CA2685D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0ACBB5-6A2B-40D0-8CD1-88DDEB79154B}"/>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2808481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0546-81A7-4EB9-A719-AAAA86EED9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5D5037-84D8-4B49-86D5-75BC29EBF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F74C58-640D-4259-A58B-5F16225B7E85}"/>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A013308A-F78D-4DF8-A34B-E8EC765D6F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1D2D2-7F1A-432F-8196-FEB1C00C19AE}"/>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752749242"/>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F85D-860F-43B4-AAE7-D2F4E6D588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BC5EF6-CA87-4A78-AE36-8D31690A24F2}"/>
              </a:ext>
            </a:extLst>
          </p:cNvPr>
          <p:cNvSpPr>
            <a:spLocks noGrp="1"/>
          </p:cNvSpPr>
          <p:nvPr>
            <p:ph idx="1"/>
          </p:nvPr>
        </p:nvSpPr>
        <p:spPr/>
        <p:txBody>
          <a:bodyPr/>
          <a:lstStyle>
            <a:lvl1pPr>
              <a:buClr>
                <a:srgbClr val="FF33CC"/>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51B49D3-C464-4787-94C1-4A156CB346A8}"/>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11659D93-814A-40BF-9D2D-8A3DAFE955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B13C04-F0E9-4B13-B98D-91DB2311E532}"/>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54152781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69EF-6B64-454D-BA4A-A5B200B93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E75806-84D1-43F7-8389-30D076175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2AAC0C-14C3-42B0-9B16-C868F6027291}"/>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5B589E74-A898-47B1-9544-EA94896F08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DA0F5-6A16-4228-AF2C-DFCAA7ED7D0B}"/>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034362010"/>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771F-B87E-4EF2-AB97-4FFE7E53D0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DEDBFE-544B-4CCA-94FE-4DFCBE1D2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319C45-0686-4691-B490-774C413599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99CAED-A564-42A5-A3DA-C764B2F2B791}"/>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a:extLst>
              <a:ext uri="{FF2B5EF4-FFF2-40B4-BE49-F238E27FC236}">
                <a16:creationId xmlns:a16="http://schemas.microsoft.com/office/drawing/2014/main" id="{01131730-2731-4185-AB4D-96FC2951D3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CE0474-DC30-4C5C-88CA-60A8F0B37F4E}"/>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712669853"/>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47E4-D3A4-4045-AD0D-08287BC8A0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865132-BE23-43F9-9155-5B77317F6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B4ED0-AAF9-4C5E-ABC0-C679BA135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50FEAA-2E92-4B60-BD28-2B47DA88E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F4BBD-E13D-4497-84D0-3595ADA650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4AB006-9C3C-44AE-A053-D545D18BB7F5}"/>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8" name="Footer Placeholder 7">
            <a:extLst>
              <a:ext uri="{FF2B5EF4-FFF2-40B4-BE49-F238E27FC236}">
                <a16:creationId xmlns:a16="http://schemas.microsoft.com/office/drawing/2014/main" id="{466C681D-F9C7-4CC6-B025-5647AD2A08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803B13-C440-4936-B7E7-801AD3D6667C}"/>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496014733"/>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D284-1B20-4F64-9926-AD9FE03A31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BE90AD-DFA2-49C7-B37D-64C5B942EEF3}"/>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4" name="Footer Placeholder 3">
            <a:extLst>
              <a:ext uri="{FF2B5EF4-FFF2-40B4-BE49-F238E27FC236}">
                <a16:creationId xmlns:a16="http://schemas.microsoft.com/office/drawing/2014/main" id="{FB7A45BB-545C-41C0-B38B-065824B7A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436ACF-1A03-41F0-AB37-21480D50DE0C}"/>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80544085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559FA9-4F77-4974-9600-BBE2F783F1DC}"/>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3" name="Footer Placeholder 2">
            <a:extLst>
              <a:ext uri="{FF2B5EF4-FFF2-40B4-BE49-F238E27FC236}">
                <a16:creationId xmlns:a16="http://schemas.microsoft.com/office/drawing/2014/main" id="{877B267D-BC8F-44A6-965F-982AE02A7B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11FF46-2978-437D-A054-FD4B689F5FEC}"/>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468977854"/>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73F3-DBEA-447A-89A2-6C47756FA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6F906B-C68A-4382-8232-DABB65BA3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0A6B4F-FEBD-4EA4-84DB-CDFFD4B2F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037DE-7D60-4A22-862F-B93ECA50C772}"/>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a:extLst>
              <a:ext uri="{FF2B5EF4-FFF2-40B4-BE49-F238E27FC236}">
                <a16:creationId xmlns:a16="http://schemas.microsoft.com/office/drawing/2014/main" id="{5B309F14-8447-48FF-8552-24348FE306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08E3CF-7E13-4A50-A0FB-752A887537C1}"/>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21493808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2AAD3-317F-4AAD-87B1-F2DFAE08A9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A5D149C-38AA-491F-9572-85E1F8737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AC539D-AFA1-47EF-AB6D-44D60ED87F26}"/>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5" name="Footer Placeholder 4">
            <a:extLst>
              <a:ext uri="{FF2B5EF4-FFF2-40B4-BE49-F238E27FC236}">
                <a16:creationId xmlns:a16="http://schemas.microsoft.com/office/drawing/2014/main" id="{54F3D955-E614-4341-88E9-19707DB6F3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C5DE95-A95D-4297-A13B-DEDDB300E505}"/>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25244806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15-2221-4540-B2F6-57443DB1C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6DE6339-16EC-4FE8-A79B-8639C0F82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8D2DEF-6F03-4432-8004-E61C5E8D1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74922-4899-4C07-9CBC-A0EBC9E9EFD2}"/>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a:extLst>
              <a:ext uri="{FF2B5EF4-FFF2-40B4-BE49-F238E27FC236}">
                <a16:creationId xmlns:a16="http://schemas.microsoft.com/office/drawing/2014/main" id="{35B8B868-6420-48E2-86CC-97FCB52BBA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42E46D-ACBA-486D-A32B-A2FA58107F1F}"/>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167392218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EF34-8C3F-418F-B9F7-426093EC4E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59995D-94A1-472F-A9DE-1EAC8ABBB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3566F1-2015-4103-BC06-4787C2279D3E}"/>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8808EB6F-7379-45D0-AD06-1FA4E72D0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0C36D8-50A6-4E1D-A155-7476FECB5DE4}"/>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932919128"/>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48295-405E-4F61-A373-ED04FF8BD8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3687D0-70C7-4CD0-B4B5-C36E68B661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FA771-8DB3-467E-AA9B-219521C45804}"/>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450D7DBD-E73D-4516-9B71-869A870312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ED251B-3189-4279-8239-08915EF44ED7}"/>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224323219"/>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0546-81A7-4EB9-A719-AAAA86EED9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5D5037-84D8-4B49-86D5-75BC29EBF7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0F74C58-640D-4259-A58B-5F16225B7E85}"/>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A013308A-F78D-4DF8-A34B-E8EC765D6F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1D2D2-7F1A-432F-8196-FEB1C00C19AE}"/>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987764299"/>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F85D-860F-43B4-AAE7-D2F4E6D588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8BC5EF6-CA87-4A78-AE36-8D31690A24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1B49D3-C464-4787-94C1-4A156CB346A8}"/>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11659D93-814A-40BF-9D2D-8A3DAFE955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B13C04-F0E9-4B13-B98D-91DB2311E532}"/>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394099600"/>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69EF-6B64-454D-BA4A-A5B200B93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E75806-84D1-43F7-8389-30D076175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2AAC0C-14C3-42B0-9B16-C868F6027291}"/>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5B589E74-A898-47B1-9544-EA94896F08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ADA0F5-6A16-4228-AF2C-DFCAA7ED7D0B}"/>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331642160"/>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A771F-B87E-4EF2-AB97-4FFE7E53D0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6DEDBFE-544B-4CCA-94FE-4DFCBE1D29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6319C45-0686-4691-B490-774C413599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99CAED-A564-42A5-A3DA-C764B2F2B791}"/>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a:extLst>
              <a:ext uri="{FF2B5EF4-FFF2-40B4-BE49-F238E27FC236}">
                <a16:creationId xmlns:a16="http://schemas.microsoft.com/office/drawing/2014/main" id="{01131730-2731-4185-AB4D-96FC2951D3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CE0474-DC30-4C5C-88CA-60A8F0B37F4E}"/>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900002380"/>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47E4-D3A4-4045-AD0D-08287BC8A02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865132-BE23-43F9-9155-5B77317F6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3B4ED0-AAF9-4C5E-ABC0-C679BA135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50FEAA-2E92-4B60-BD28-2B47DA88E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CF4BBD-E13D-4497-84D0-3595ADA650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4AB006-9C3C-44AE-A053-D545D18BB7F5}"/>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8" name="Footer Placeholder 7">
            <a:extLst>
              <a:ext uri="{FF2B5EF4-FFF2-40B4-BE49-F238E27FC236}">
                <a16:creationId xmlns:a16="http://schemas.microsoft.com/office/drawing/2014/main" id="{466C681D-F9C7-4CC6-B025-5647AD2A08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803B13-C440-4936-B7E7-801AD3D6667C}"/>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407594784"/>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D284-1B20-4F64-9926-AD9FE03A31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BE90AD-DFA2-49C7-B37D-64C5B942EEF3}"/>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4" name="Footer Placeholder 3">
            <a:extLst>
              <a:ext uri="{FF2B5EF4-FFF2-40B4-BE49-F238E27FC236}">
                <a16:creationId xmlns:a16="http://schemas.microsoft.com/office/drawing/2014/main" id="{FB7A45BB-545C-41C0-B38B-065824B7A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436ACF-1A03-41F0-AB37-21480D50DE0C}"/>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990854805"/>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559FA9-4F77-4974-9600-BBE2F783F1DC}"/>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3" name="Footer Placeholder 2">
            <a:extLst>
              <a:ext uri="{FF2B5EF4-FFF2-40B4-BE49-F238E27FC236}">
                <a16:creationId xmlns:a16="http://schemas.microsoft.com/office/drawing/2014/main" id="{877B267D-BC8F-44A6-965F-982AE02A7B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311FF46-2978-437D-A054-FD4B689F5FEC}"/>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599500125"/>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03E5-D78A-4E88-8935-E2D09D7639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A29A7CC-9503-4EF1-BA23-68F14DEDB3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C16B13-195A-49AD-8227-2C82E429F78C}"/>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5" name="Footer Placeholder 4">
            <a:extLst>
              <a:ext uri="{FF2B5EF4-FFF2-40B4-BE49-F238E27FC236}">
                <a16:creationId xmlns:a16="http://schemas.microsoft.com/office/drawing/2014/main" id="{8A1ED9BD-E9A7-4132-82F3-EA934DD3F9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8B3327-ACA2-456E-972A-7C78ADD2CB0A}"/>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8725733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073F3-DBEA-447A-89A2-6C47756FA3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6F906B-C68A-4382-8232-DABB65BA3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0A6B4F-FEBD-4EA4-84DB-CDFFD4B2F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9037DE-7D60-4A22-862F-B93ECA50C772}"/>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a:extLst>
              <a:ext uri="{FF2B5EF4-FFF2-40B4-BE49-F238E27FC236}">
                <a16:creationId xmlns:a16="http://schemas.microsoft.com/office/drawing/2014/main" id="{5B309F14-8447-48FF-8552-24348FE306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08E3CF-7E13-4A50-A0FB-752A887537C1}"/>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165698402"/>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15-2221-4540-B2F6-57443DB1CB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6DE6339-16EC-4FE8-A79B-8639C0F82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8D2DEF-6F03-4432-8004-E61C5E8D1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74922-4899-4C07-9CBC-A0EBC9E9EFD2}"/>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a:extLst>
              <a:ext uri="{FF2B5EF4-FFF2-40B4-BE49-F238E27FC236}">
                <a16:creationId xmlns:a16="http://schemas.microsoft.com/office/drawing/2014/main" id="{35B8B868-6420-48E2-86CC-97FCB52BBA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42E46D-ACBA-486D-A32B-A2FA58107F1F}"/>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574075054"/>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1EF34-8C3F-418F-B9F7-426093EC4E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59995D-94A1-472F-A9DE-1EAC8ABBB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3566F1-2015-4103-BC06-4787C2279D3E}"/>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8808EB6F-7379-45D0-AD06-1FA4E72D0B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0C36D8-50A6-4E1D-A155-7476FECB5DE4}"/>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1377093404"/>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D48295-405E-4F61-A373-ED04FF8BD8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3687D0-70C7-4CD0-B4B5-C36E68B661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CFA771-8DB3-467E-AA9B-219521C45804}"/>
              </a:ext>
            </a:extLst>
          </p:cNvPr>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450D7DBD-E73D-4516-9B71-869A870312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ED251B-3189-4279-8239-08915EF44ED7}"/>
              </a:ext>
            </a:extLst>
          </p:cNvPr>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368446442"/>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1198872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802692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532176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723119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476581-6B4F-4AAC-B67A-29D74E87627E}" type="datetimeFigureOut">
              <a:rPr lang="en-GB" smtClean="0"/>
              <a:t>12/12/2022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40574423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476581-6B4F-4AAC-B67A-29D74E87627E}" type="datetimeFigureOut">
              <a:rPr lang="en-GB" smtClean="0"/>
              <a:t>12/12/2022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57784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97BC-6FE6-4DEB-9914-0BC6F8C56E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479220-59EC-4B4E-8BB2-6D901CFBB8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911891-F605-4B8B-B30F-D1D5375EEE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7EF8A26-996B-4DFD-BB24-3D4D623E28BF}"/>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6" name="Footer Placeholder 5">
            <a:extLst>
              <a:ext uri="{FF2B5EF4-FFF2-40B4-BE49-F238E27FC236}">
                <a16:creationId xmlns:a16="http://schemas.microsoft.com/office/drawing/2014/main" id="{E5E35026-BACB-4A2D-8913-A58432036E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719DBF-1452-465D-90A8-BD0FEEC82BBE}"/>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2412933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76581-6B4F-4AAC-B67A-29D74E87627E}" type="datetimeFigureOut">
              <a:rPr lang="en-GB" smtClean="0"/>
              <a:t>12/12/2022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1790307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624001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76581-6B4F-4AAC-B67A-29D74E87627E}" type="datetimeFigureOut">
              <a:rPr lang="en-GB" smtClean="0"/>
              <a:t>12/12/2022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1219947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3406732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76581-6B4F-4AAC-B67A-29D74E87627E}" type="datetimeFigureOut">
              <a:rPr lang="en-GB" smtClean="0"/>
              <a:t>12/12/2022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5A911E-D68D-4E41-9B19-EC5D00583975}" type="slidenum">
              <a:rPr lang="en-GB" smtClean="0"/>
              <a:t>‹#›</a:t>
            </a:fld>
            <a:endParaRPr lang="en-GB"/>
          </a:p>
        </p:txBody>
      </p:sp>
    </p:spTree>
    <p:extLst>
      <p:ext uri="{BB962C8B-B14F-4D97-AF65-F5344CB8AC3E}">
        <p14:creationId xmlns:p14="http://schemas.microsoft.com/office/powerpoint/2010/main" val="2310692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A34B-7BBA-42FB-B927-D0F90C3EE7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2CD6FEF-28BB-46DF-A1E4-25CF5CDBE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2135799-C15E-446F-B24B-A3E561630CB5}"/>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5" name="Footer Placeholder 4">
            <a:extLst>
              <a:ext uri="{FF2B5EF4-FFF2-40B4-BE49-F238E27FC236}">
                <a16:creationId xmlns:a16="http://schemas.microsoft.com/office/drawing/2014/main" id="{0EE1CE9A-D001-45E5-A23B-E5C1EC3917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BA2A47-3A1A-4626-9FEE-E0C502905AEF}"/>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1909583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6BD7A-9DDB-40FD-969A-506692E4C5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60D9B7-F26C-4829-A1EF-9844B8435C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E6A37E-6957-416E-A7EF-A523945A27D4}"/>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5" name="Footer Placeholder 4">
            <a:extLst>
              <a:ext uri="{FF2B5EF4-FFF2-40B4-BE49-F238E27FC236}">
                <a16:creationId xmlns:a16="http://schemas.microsoft.com/office/drawing/2014/main" id="{04A200E2-8A6C-4B45-89A1-6D1F470BED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81478-9388-4408-A2CE-E6118A2C270E}"/>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3308167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42C6-0CBD-44B4-8644-24419B2133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B655B18-D850-4ED6-ABAB-8D973CBE51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1BE41C-D480-4056-BC81-2C414E0A071B}"/>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5" name="Footer Placeholder 4">
            <a:extLst>
              <a:ext uri="{FF2B5EF4-FFF2-40B4-BE49-F238E27FC236}">
                <a16:creationId xmlns:a16="http://schemas.microsoft.com/office/drawing/2014/main" id="{49CC1B77-34AD-4C38-A20B-4AEC47AFBF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C5959-8380-43C2-8858-19A15221031D}"/>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3948815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03A7-E89C-4FEC-AC1F-61C67B4FEE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9CBB50-ED48-4311-8FDF-B074A5FBE0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D7058B-8A2D-49C3-AD59-3D88D1C34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BD4E37E-CE9F-41FE-B0C2-8A6EE497FD77}"/>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6" name="Footer Placeholder 5">
            <a:extLst>
              <a:ext uri="{FF2B5EF4-FFF2-40B4-BE49-F238E27FC236}">
                <a16:creationId xmlns:a16="http://schemas.microsoft.com/office/drawing/2014/main" id="{24DCD788-30E5-4411-9B50-D803D4A12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2D3E05-FEB6-413C-8EDA-49CB62082932}"/>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2975634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0EAD-672A-4945-AFFF-3E00AB4534F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5AC22C-246B-429A-95AF-1593114FC0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1E6988-9C0C-4FB2-BA32-FA42112106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4A8CF4-490B-4207-AB69-13C8995E96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C95A29-E0CE-4519-8F32-F9A8833B06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3869B1-C8DC-408C-80A0-0863168A989F}"/>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8" name="Footer Placeholder 7">
            <a:extLst>
              <a:ext uri="{FF2B5EF4-FFF2-40B4-BE49-F238E27FC236}">
                <a16:creationId xmlns:a16="http://schemas.microsoft.com/office/drawing/2014/main" id="{8C553AD4-697E-4E73-B239-7ECA0B46018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7B5E12-613A-4C7F-BDB2-A778C20A0D79}"/>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306550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7F3F-4C28-4A43-B6C6-56DB554D113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C43A94-6EA8-4427-9436-B0D8955BD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5AF709-A410-4B57-AC33-18DDB0806A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AA3CB0-A421-448B-97E5-CD7FD9E8B9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6B3F5-B2FF-4915-B898-24663BF840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DBFA1E3-C38B-422D-8559-05AA5D99478C}"/>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8" name="Footer Placeholder 7">
            <a:extLst>
              <a:ext uri="{FF2B5EF4-FFF2-40B4-BE49-F238E27FC236}">
                <a16:creationId xmlns:a16="http://schemas.microsoft.com/office/drawing/2014/main" id="{94012146-7A95-4995-907B-727808EBEF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4640825-7390-463E-8FB8-047C02763F0D}"/>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2839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8337-2181-4FCD-87B2-161C73D107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25465A-74CE-4493-8F6D-9E2EDAFCD4B5}"/>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4" name="Footer Placeholder 3">
            <a:extLst>
              <a:ext uri="{FF2B5EF4-FFF2-40B4-BE49-F238E27FC236}">
                <a16:creationId xmlns:a16="http://schemas.microsoft.com/office/drawing/2014/main" id="{621BE4D6-8D96-4B9C-A83F-63A4B22FF9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6AD0F83-E7A6-45D6-8C51-60E6A587C010}"/>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23327787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C1F7AB-4A37-4719-8037-1D22B197F859}"/>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3" name="Footer Placeholder 2">
            <a:extLst>
              <a:ext uri="{FF2B5EF4-FFF2-40B4-BE49-F238E27FC236}">
                <a16:creationId xmlns:a16="http://schemas.microsoft.com/office/drawing/2014/main" id="{85A580C3-E2DD-4121-802E-734C9977062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64362A-782E-4210-96ED-D4F31274DCCF}"/>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2661089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D9032-5112-48E7-82EA-77B330316E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04BD906-7DE6-4D65-9771-4E18319C69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05B4C25-1774-44AC-8B0E-91EC69E7D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A8CC24-C61F-42D4-9D11-0341EC346496}"/>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6" name="Footer Placeholder 5">
            <a:extLst>
              <a:ext uri="{FF2B5EF4-FFF2-40B4-BE49-F238E27FC236}">
                <a16:creationId xmlns:a16="http://schemas.microsoft.com/office/drawing/2014/main" id="{17E83AFA-1EF1-4B0E-9F7C-6992F206D3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BE10D9A-59B5-4826-8433-9C8DD2EB1A87}"/>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3015014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E139-ADB1-4891-84F7-D3EAEDCAC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4054FF1-734A-42E9-907D-A98289F7A1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B642BD-9BF0-4AA3-9EC8-FB05B6442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DFA7E-7A66-4C4C-A6A9-C94F973207FC}"/>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6" name="Footer Placeholder 5">
            <a:extLst>
              <a:ext uri="{FF2B5EF4-FFF2-40B4-BE49-F238E27FC236}">
                <a16:creationId xmlns:a16="http://schemas.microsoft.com/office/drawing/2014/main" id="{F86741BC-3CED-4C53-800D-2A531759A3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B25B45-0DD2-4BE9-97D3-0C6F1A4576EB}"/>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28038641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2339-F12C-4ADB-BED5-7869005A75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9B8F8A-3D22-47BA-AAC5-E92185F14D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F99CEE-A603-44DB-BF5E-637F1FDDA1F6}"/>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5" name="Footer Placeholder 4">
            <a:extLst>
              <a:ext uri="{FF2B5EF4-FFF2-40B4-BE49-F238E27FC236}">
                <a16:creationId xmlns:a16="http://schemas.microsoft.com/office/drawing/2014/main" id="{BFF4B4D4-065D-4883-AF6C-EF54F9DFA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636A8-FB1B-4751-B935-875AE55A3686}"/>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10487980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E68E3-1076-44B7-8F35-6D8F4DEBDAA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DBACEC-B06A-408D-A6C3-D3A33C7400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63A9BB-F365-4EA9-9527-E8F60E4C5874}"/>
              </a:ext>
            </a:extLst>
          </p:cNvPr>
          <p:cNvSpPr>
            <a:spLocks noGrp="1"/>
          </p:cNvSpPr>
          <p:nvPr>
            <p:ph type="dt" sz="half" idx="10"/>
          </p:nvPr>
        </p:nvSpPr>
        <p:spPr/>
        <p:txBody>
          <a:bodyPr/>
          <a:lstStyle/>
          <a:p>
            <a:fld id="{D65BA3E6-0FC5-469A-8E44-331BA3F2D472}" type="datetimeFigureOut">
              <a:rPr lang="en-GB" smtClean="0"/>
              <a:t>12/12/2022</a:t>
            </a:fld>
            <a:endParaRPr lang="en-GB"/>
          </a:p>
        </p:txBody>
      </p:sp>
      <p:sp>
        <p:nvSpPr>
          <p:cNvPr id="5" name="Footer Placeholder 4">
            <a:extLst>
              <a:ext uri="{FF2B5EF4-FFF2-40B4-BE49-F238E27FC236}">
                <a16:creationId xmlns:a16="http://schemas.microsoft.com/office/drawing/2014/main" id="{5E59DCB8-E00D-4873-9D7A-EDAF5257DC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60B79B-643F-409F-BD4F-6BD76CE520C3}"/>
              </a:ext>
            </a:extLst>
          </p:cNvPr>
          <p:cNvSpPr>
            <a:spLocks noGrp="1"/>
          </p:cNvSpPr>
          <p:nvPr>
            <p:ph type="sldNum" sz="quarter" idx="12"/>
          </p:nvPr>
        </p:nvSpPr>
        <p:spPr/>
        <p:txBody>
          <a:bodyPr/>
          <a:lstStyle/>
          <a:p>
            <a:fld id="{9B6B5D50-19A3-4D18-B652-8A42189A83DC}" type="slidenum">
              <a:rPr lang="en-GB" smtClean="0"/>
              <a:t>‹#›</a:t>
            </a:fld>
            <a:endParaRPr lang="en-GB"/>
          </a:p>
        </p:txBody>
      </p:sp>
    </p:spTree>
    <p:extLst>
      <p:ext uri="{BB962C8B-B14F-4D97-AF65-F5344CB8AC3E}">
        <p14:creationId xmlns:p14="http://schemas.microsoft.com/office/powerpoint/2010/main" val="2048188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ABAC-20FA-4804-AC92-5D0DD4BA29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B0A1B7-9097-4B57-8A63-1443E5550262}"/>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4" name="Footer Placeholder 3">
            <a:extLst>
              <a:ext uri="{FF2B5EF4-FFF2-40B4-BE49-F238E27FC236}">
                <a16:creationId xmlns:a16="http://schemas.microsoft.com/office/drawing/2014/main" id="{3FC9885E-8AA6-4AEE-AFBF-7111C39B2A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8A408C-074E-4287-898A-BD4B12DD9507}"/>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4865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3530-0EC8-4C18-87D1-BF8556BD39B8}"/>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3" name="Footer Placeholder 2">
            <a:extLst>
              <a:ext uri="{FF2B5EF4-FFF2-40B4-BE49-F238E27FC236}">
                <a16:creationId xmlns:a16="http://schemas.microsoft.com/office/drawing/2014/main" id="{83440AC5-7B54-4A66-BA3D-4DDADBFE580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DBA30D-38D7-48F6-914A-BE3F87EE5D12}"/>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414130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30719-462E-4EFE-AA69-83CED2C78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FA12C08-5A12-4901-B7EE-ECF4442DEB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630B4D-24CF-4616-8612-28B7373A0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E1FE9-F92A-4FEA-8CC1-842D8BAEDEFF}"/>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6" name="Footer Placeholder 5">
            <a:extLst>
              <a:ext uri="{FF2B5EF4-FFF2-40B4-BE49-F238E27FC236}">
                <a16:creationId xmlns:a16="http://schemas.microsoft.com/office/drawing/2014/main" id="{951BF8A3-C582-4DCF-8D2C-6401C9A47A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E6F1EE-FE21-4405-A5CA-703D904049D9}"/>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381090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073F-BA3A-4474-937C-3D59C2D56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593FC6-C2F1-4B78-814C-E75574C8C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D4BE767-58B2-4C58-A92F-74BE22433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8DD8ED-A894-4B13-94BB-880D6A7AB218}"/>
              </a:ext>
            </a:extLst>
          </p:cNvPr>
          <p:cNvSpPr>
            <a:spLocks noGrp="1"/>
          </p:cNvSpPr>
          <p:nvPr>
            <p:ph type="dt" sz="half" idx="10"/>
          </p:nvPr>
        </p:nvSpPr>
        <p:spPr/>
        <p:txBody>
          <a:bodyPr/>
          <a:lstStyle/>
          <a:p>
            <a:fld id="{75C45924-B5A3-4B33-9772-79F4B2DD056C}" type="datetimeFigureOut">
              <a:rPr lang="en-GB" smtClean="0"/>
              <a:t>12/12/2022</a:t>
            </a:fld>
            <a:endParaRPr lang="en-GB"/>
          </a:p>
        </p:txBody>
      </p:sp>
      <p:sp>
        <p:nvSpPr>
          <p:cNvPr id="6" name="Footer Placeholder 5">
            <a:extLst>
              <a:ext uri="{FF2B5EF4-FFF2-40B4-BE49-F238E27FC236}">
                <a16:creationId xmlns:a16="http://schemas.microsoft.com/office/drawing/2014/main" id="{14A1FB81-5295-4BF0-BD5E-BD3A371258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4DDBC37-0EAE-492B-A2D1-39FAEE23A19E}"/>
              </a:ext>
            </a:extLst>
          </p:cNvPr>
          <p:cNvSpPr>
            <a:spLocks noGrp="1"/>
          </p:cNvSpPr>
          <p:nvPr>
            <p:ph type="sldNum" sz="quarter" idx="12"/>
          </p:nvPr>
        </p:nvSpPr>
        <p:spPr/>
        <p:txBody>
          <a:bodyPr/>
          <a:lstStyle/>
          <a:p>
            <a:fld id="{89E6BC2F-0FB8-439B-A5E8-9FFA53038049}" type="slidenum">
              <a:rPr lang="en-GB" smtClean="0"/>
              <a:t>‹#›</a:t>
            </a:fld>
            <a:endParaRPr lang="en-GB"/>
          </a:p>
        </p:txBody>
      </p:sp>
    </p:spTree>
    <p:extLst>
      <p:ext uri="{BB962C8B-B14F-4D97-AF65-F5344CB8AC3E}">
        <p14:creationId xmlns:p14="http://schemas.microsoft.com/office/powerpoint/2010/main" val="408029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FDD12-73FF-4799-AE97-9D0767818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43A72F-1F8E-4DCE-9091-96A89A8DD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D15C3B-4B04-492C-A445-B7932F48CC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45924-B5A3-4B33-9772-79F4B2DD056C}" type="datetimeFigureOut">
              <a:rPr lang="en-GB" smtClean="0"/>
              <a:t>12/12/2022</a:t>
            </a:fld>
            <a:endParaRPr lang="en-GB"/>
          </a:p>
        </p:txBody>
      </p:sp>
      <p:sp>
        <p:nvSpPr>
          <p:cNvPr id="5" name="Footer Placeholder 4">
            <a:extLst>
              <a:ext uri="{FF2B5EF4-FFF2-40B4-BE49-F238E27FC236}">
                <a16:creationId xmlns:a16="http://schemas.microsoft.com/office/drawing/2014/main" id="{3AF7D262-8AFF-4620-9EF1-E45F49B77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46FBFEF-C027-496F-9141-577DE9C5F1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6BC2F-0FB8-439B-A5E8-9FFA53038049}" type="slidenum">
              <a:rPr lang="en-GB" smtClean="0"/>
              <a:t>‹#›</a:t>
            </a:fld>
            <a:endParaRPr lang="en-GB"/>
          </a:p>
        </p:txBody>
      </p:sp>
    </p:spTree>
    <p:extLst>
      <p:ext uri="{BB962C8B-B14F-4D97-AF65-F5344CB8AC3E}">
        <p14:creationId xmlns:p14="http://schemas.microsoft.com/office/powerpoint/2010/main" val="3377661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3376DC-A2F8-4E28-A408-863BCDF01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203FE5-73D9-4129-807C-741FF41B0F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2BC234-BA2D-45F8-B2EC-FA00316855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A6E0A373-7862-408A-B257-C2C502061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473D84-928F-4CF4-8F48-E8201BEF5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A911E-D68D-4E41-9B19-EC5D00583975}" type="slidenum">
              <a:rPr lang="en-GB" smtClean="0"/>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4F31322F-346C-4E4D-9C38-032078542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74566" y="6105525"/>
            <a:ext cx="1392046" cy="615950"/>
          </a:xfrm>
          <a:prstGeom prst="rect">
            <a:avLst/>
          </a:prstGeom>
        </p:spPr>
      </p:pic>
    </p:spTree>
    <p:extLst>
      <p:ext uri="{BB962C8B-B14F-4D97-AF65-F5344CB8AC3E}">
        <p14:creationId xmlns:p14="http://schemas.microsoft.com/office/powerpoint/2010/main" val="33401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3376DC-A2F8-4E28-A408-863BCDF01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C203FE5-73D9-4129-807C-741FF41B0F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2BC234-BA2D-45F8-B2EC-FA00316855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76581-6B4F-4AAC-B67A-29D74E87627E}" type="datetimeFigureOut">
              <a:rPr lang="en-GB" smtClean="0"/>
              <a:t>12/12/2022</a:t>
            </a:fld>
            <a:endParaRPr lang="en-GB"/>
          </a:p>
        </p:txBody>
      </p:sp>
      <p:sp>
        <p:nvSpPr>
          <p:cNvPr id="5" name="Footer Placeholder 4">
            <a:extLst>
              <a:ext uri="{FF2B5EF4-FFF2-40B4-BE49-F238E27FC236}">
                <a16:creationId xmlns:a16="http://schemas.microsoft.com/office/drawing/2014/main" id="{A6E0A373-7862-408A-B257-C2C502061B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473D84-928F-4CF4-8F48-E8201BEF5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A911E-D68D-4E41-9B19-EC5D00583975}" type="slidenum">
              <a:rPr lang="en-GB" smtClean="0"/>
              <a:t>‹#›</a:t>
            </a:fld>
            <a:endParaRPr lang="en-GB"/>
          </a:p>
        </p:txBody>
      </p:sp>
      <p:pic>
        <p:nvPicPr>
          <p:cNvPr id="9" name="Picture 8" descr="A picture containing text, clipart&#10;&#10;Description automatically generated">
            <a:extLst>
              <a:ext uri="{FF2B5EF4-FFF2-40B4-BE49-F238E27FC236}">
                <a16:creationId xmlns:a16="http://schemas.microsoft.com/office/drawing/2014/main" id="{4F31322F-346C-4E4D-9C38-0320785423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74566" y="6105525"/>
            <a:ext cx="1392046" cy="615950"/>
          </a:xfrm>
          <a:prstGeom prst="rect">
            <a:avLst/>
          </a:prstGeom>
        </p:spPr>
      </p:pic>
    </p:spTree>
    <p:extLst>
      <p:ext uri="{BB962C8B-B14F-4D97-AF65-F5344CB8AC3E}">
        <p14:creationId xmlns:p14="http://schemas.microsoft.com/office/powerpoint/2010/main" val="34615052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76581-6B4F-4AAC-B67A-29D74E87627E}" type="datetimeFigureOut">
              <a:rPr lang="en-GB" smtClean="0"/>
              <a:t>12/12/2022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A911E-D68D-4E41-9B19-EC5D00583975}" type="slidenum">
              <a:rPr lang="en-GB" smtClean="0"/>
              <a:t>‹#›</a:t>
            </a:fld>
            <a:endParaRPr lang="en-GB"/>
          </a:p>
        </p:txBody>
      </p:sp>
    </p:spTree>
    <p:extLst>
      <p:ext uri="{BB962C8B-B14F-4D97-AF65-F5344CB8AC3E}">
        <p14:creationId xmlns:p14="http://schemas.microsoft.com/office/powerpoint/2010/main" val="73136734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39564-0B28-4931-8D36-21EB265FC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590844-0DDD-4203-94C4-E6C19BEE3B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30474C9-8182-4706-8C4A-40883848FB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BA3E6-0FC5-469A-8E44-331BA3F2D472}" type="datetimeFigureOut">
              <a:rPr lang="en-GB" smtClean="0"/>
              <a:t>12/12/2022</a:t>
            </a:fld>
            <a:endParaRPr lang="en-GB"/>
          </a:p>
        </p:txBody>
      </p:sp>
      <p:sp>
        <p:nvSpPr>
          <p:cNvPr id="5" name="Footer Placeholder 4">
            <a:extLst>
              <a:ext uri="{FF2B5EF4-FFF2-40B4-BE49-F238E27FC236}">
                <a16:creationId xmlns:a16="http://schemas.microsoft.com/office/drawing/2014/main" id="{5457B2A7-8E5F-4D94-ADF3-CD75BD6178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F76D672-BC3A-4DD1-B3A4-7A8FBA77E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B5D50-19A3-4D18-B652-8A42189A83DC}" type="slidenum">
              <a:rPr lang="en-GB" smtClean="0"/>
              <a:t>‹#›</a:t>
            </a:fld>
            <a:endParaRPr lang="en-GB"/>
          </a:p>
        </p:txBody>
      </p:sp>
      <p:pic>
        <p:nvPicPr>
          <p:cNvPr id="7" name="Picture 6">
            <a:extLst>
              <a:ext uri="{FF2B5EF4-FFF2-40B4-BE49-F238E27FC236}">
                <a16:creationId xmlns:a16="http://schemas.microsoft.com/office/drawing/2014/main" id="{EEE48089-D1D5-4075-B732-4BB6F5A3643A}"/>
              </a:ext>
            </a:extLst>
          </p:cNvPr>
          <p:cNvPicPr>
            <a:picLocks noChangeAspect="1"/>
          </p:cNvPicPr>
          <p:nvPr userDrawn="1"/>
        </p:nvPicPr>
        <p:blipFill>
          <a:blip r:embed="rId13"/>
          <a:stretch>
            <a:fillRect/>
          </a:stretch>
        </p:blipFill>
        <p:spPr>
          <a:xfrm>
            <a:off x="10591734" y="5295768"/>
            <a:ext cx="1524132" cy="1524132"/>
          </a:xfrm>
          <a:prstGeom prst="rect">
            <a:avLst/>
          </a:prstGeom>
        </p:spPr>
      </p:pic>
    </p:spTree>
    <p:extLst>
      <p:ext uri="{BB962C8B-B14F-4D97-AF65-F5344CB8AC3E}">
        <p14:creationId xmlns:p14="http://schemas.microsoft.com/office/powerpoint/2010/main" val="21404057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0" rtl="0" eaLnBrk="1" latinLnBrk="0" hangingPunct="1">
        <a:lnSpc>
          <a:spcPct val="90000"/>
        </a:lnSpc>
        <a:spcBef>
          <a:spcPts val="1000"/>
        </a:spcBef>
        <a:buClr>
          <a:srgbClr val="FF00F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2iB6UXFDlk"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9.emf"/></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learn.tadf.uk" TargetMode="External"/><Relationship Id="rId2" Type="http://schemas.openxmlformats.org/officeDocument/2006/relationships/hyperlink" Target="mailto:admin@tadf.co.uk"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hyperlink" Target="learn.tadf.uk" TargetMode="External"/><Relationship Id="rId2" Type="http://schemas.openxmlformats.org/officeDocument/2006/relationships/hyperlink" Target="mailto:admin@tadf.co.uk"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customXml" Target="../ink/ink9.xml"/><Relationship Id="rId18" Type="http://schemas.openxmlformats.org/officeDocument/2006/relationships/customXml" Target="../ink/ink14.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8.xml"/><Relationship Id="rId17" Type="http://schemas.openxmlformats.org/officeDocument/2006/relationships/customXml" Target="../ink/ink13.xml"/><Relationship Id="rId2" Type="http://schemas.openxmlformats.org/officeDocument/2006/relationships/notesSlide" Target="../notesSlides/notesSlide23.xml"/><Relationship Id="rId16" Type="http://schemas.openxmlformats.org/officeDocument/2006/relationships/customXml" Target="../ink/ink12.xml"/><Relationship Id="rId20" Type="http://schemas.openxmlformats.org/officeDocument/2006/relationships/customXml" Target="../ink/ink16.xml"/><Relationship Id="rId1" Type="http://schemas.openxmlformats.org/officeDocument/2006/relationships/slideLayout" Target="../slideLayouts/slideLayout13.xml"/><Relationship Id="rId6" Type="http://schemas.openxmlformats.org/officeDocument/2006/relationships/image" Target="../media/image80.png"/><Relationship Id="rId11" Type="http://schemas.openxmlformats.org/officeDocument/2006/relationships/customXml" Target="../ink/ink7.xml"/><Relationship Id="rId5" Type="http://schemas.openxmlformats.org/officeDocument/2006/relationships/customXml" Target="../ink/ink2.xml"/><Relationship Id="rId15" Type="http://schemas.openxmlformats.org/officeDocument/2006/relationships/customXml" Target="../ink/ink11.xml"/><Relationship Id="rId10" Type="http://schemas.openxmlformats.org/officeDocument/2006/relationships/customXml" Target="../ink/ink6.xml"/><Relationship Id="rId19" Type="http://schemas.openxmlformats.org/officeDocument/2006/relationships/customXml" Target="../ink/ink15.xml"/><Relationship Id="rId4" Type="http://schemas.openxmlformats.org/officeDocument/2006/relationships/image" Target="../media/image60.png"/><Relationship Id="rId9" Type="http://schemas.openxmlformats.org/officeDocument/2006/relationships/customXml" Target="../ink/ink5.xml"/><Relationship Id="rId14" Type="http://schemas.openxmlformats.org/officeDocument/2006/relationships/customXml" Target="../ink/ink10.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learn.tadf.uk" TargetMode="External"/><Relationship Id="rId2" Type="http://schemas.openxmlformats.org/officeDocument/2006/relationships/hyperlink" Target="mailto:admin@tadf.co.uk" TargetMode="Externa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g"/><Relationship Id="rId4" Type="http://schemas.openxmlformats.org/officeDocument/2006/relationships/image" Target="../media/image13.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7.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40.png"/><Relationship Id="rId7" Type="http://schemas.openxmlformats.org/officeDocument/2006/relationships/diagramLayout" Target="../diagrams/layout12.xml"/><Relationship Id="rId12"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Data" Target="../diagrams/data12.xml"/><Relationship Id="rId11" Type="http://schemas.openxmlformats.org/officeDocument/2006/relationships/image" Target="../media/image43.png"/><Relationship Id="rId5" Type="http://schemas.openxmlformats.org/officeDocument/2006/relationships/image" Target="../media/image42.png"/><Relationship Id="rId10" Type="http://schemas.microsoft.com/office/2007/relationships/diagramDrawing" Target="../diagrams/drawing12.xml"/><Relationship Id="rId4" Type="http://schemas.openxmlformats.org/officeDocument/2006/relationships/image" Target="../media/image41.png"/><Relationship Id="rId9" Type="http://schemas.openxmlformats.org/officeDocument/2006/relationships/diagramColors" Target="../diagrams/colors12.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5.jpeg"/><Relationship Id="rId7" Type="http://schemas.openxmlformats.org/officeDocument/2006/relationships/diagramColors" Target="../diagrams/colors15.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hyperlink" Target="mailto:admin@tadf.co.uk" TargetMode="Externa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1DE08DAE-0CE5-AC56-FE65-1931649E2CE9}"/>
              </a:ext>
            </a:extLst>
          </p:cNvPr>
          <p:cNvPicPr>
            <a:picLocks noChangeAspect="1"/>
          </p:cNvPicPr>
          <p:nvPr/>
        </p:nvPicPr>
        <p:blipFill rotWithShape="1">
          <a:blip r:embed="rId3">
            <a:extLst>
              <a:ext uri="{28A0092B-C50C-407E-A947-70E740481C1C}">
                <a14:useLocalDpi xmlns:a14="http://schemas.microsoft.com/office/drawing/2010/main" val="0"/>
              </a:ext>
            </a:extLst>
          </a:blip>
          <a:srcRect l="9838" t="9091" r="29556"/>
          <a:stretch/>
        </p:blipFill>
        <p:spPr>
          <a:xfrm>
            <a:off x="0" y="0"/>
            <a:ext cx="12191980" cy="6857990"/>
          </a:xfrm>
          <a:prstGeom prst="rect">
            <a:avLst/>
          </a:prstGeom>
        </p:spPr>
      </p:pic>
      <p:sp>
        <p:nvSpPr>
          <p:cNvPr id="11" name="Rectangle 13">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9C2E97-5A1F-F169-3481-606E8D3991B7}"/>
              </a:ext>
            </a:extLst>
          </p:cNvPr>
          <p:cNvSpPr>
            <a:spLocks noGrp="1"/>
          </p:cNvSpPr>
          <p:nvPr>
            <p:ph type="title"/>
          </p:nvPr>
        </p:nvSpPr>
        <p:spPr>
          <a:xfrm>
            <a:off x="444492" y="616200"/>
            <a:ext cx="4332307" cy="1344975"/>
          </a:xfrm>
        </p:spPr>
        <p:txBody>
          <a:bodyPr>
            <a:normAutofit fontScale="90000"/>
          </a:bodyPr>
          <a:lstStyle/>
          <a:p>
            <a:r>
              <a:rPr lang="en-GB" sz="3100" b="1" dirty="0"/>
              <a:t>Working with Difference, Diversity &amp; Inclusion using Anti-Oppressive Practice Foundations (DD&amp;A)</a:t>
            </a:r>
          </a:p>
        </p:txBody>
      </p:sp>
      <p:sp>
        <p:nvSpPr>
          <p:cNvPr id="9" name="Content Placeholder 8">
            <a:extLst>
              <a:ext uri="{FF2B5EF4-FFF2-40B4-BE49-F238E27FC236}">
                <a16:creationId xmlns:a16="http://schemas.microsoft.com/office/drawing/2014/main" id="{3FF42788-4F0F-544E-0A16-171ADFEB7270}"/>
              </a:ext>
            </a:extLst>
          </p:cNvPr>
          <p:cNvSpPr>
            <a:spLocks noGrp="1"/>
          </p:cNvSpPr>
          <p:nvPr>
            <p:ph idx="1"/>
          </p:nvPr>
        </p:nvSpPr>
        <p:spPr>
          <a:xfrm>
            <a:off x="594110" y="2121763"/>
            <a:ext cx="3764826" cy="3773010"/>
          </a:xfrm>
        </p:spPr>
        <p:txBody>
          <a:bodyPr>
            <a:normAutofit fontScale="92500" lnSpcReduction="10000"/>
          </a:bodyPr>
          <a:lstStyle/>
          <a:p>
            <a:r>
              <a:rPr lang="en-US" sz="2400" dirty="0"/>
              <a:t>(1) Base Concepts, Oppression, Marginalization &amp; Mental Health</a:t>
            </a:r>
          </a:p>
          <a:p>
            <a:r>
              <a:rPr lang="en-US" sz="2400" dirty="0"/>
              <a:t>(2) Implications for working with Difference, Diversity, and </a:t>
            </a:r>
            <a:r>
              <a:rPr lang="en-US" sz="2400" dirty="0" err="1"/>
              <a:t>Marginalisation</a:t>
            </a:r>
            <a:endParaRPr lang="en-US" sz="2400" dirty="0"/>
          </a:p>
          <a:p>
            <a:r>
              <a:rPr lang="en-US" sz="2400" dirty="0"/>
              <a:t>(3) Embedding DD&amp;A into Therapeutic Practice &amp; Ecologically</a:t>
            </a:r>
          </a:p>
          <a:p>
            <a:endParaRPr lang="en-US" sz="2400" dirty="0"/>
          </a:p>
          <a:p>
            <a:pPr marL="0" indent="0">
              <a:buNone/>
            </a:pPr>
            <a:r>
              <a:rPr lang="en-US" sz="1300" dirty="0"/>
              <a:t>* Images </a:t>
            </a:r>
            <a:r>
              <a:rPr lang="en-US" sz="1300" dirty="0" err="1"/>
              <a:t>Pixabay</a:t>
            </a:r>
            <a:r>
              <a:rPr lang="en-US" sz="1300" dirty="0"/>
              <a:t>/</a:t>
            </a:r>
            <a:r>
              <a:rPr lang="en-US" sz="1300" dirty="0" err="1"/>
              <a:t>Unsplash</a:t>
            </a:r>
            <a:endParaRPr lang="en-US" sz="1300" dirty="0"/>
          </a:p>
          <a:p>
            <a:endParaRPr lang="en-US" sz="2400" dirty="0"/>
          </a:p>
        </p:txBody>
      </p:sp>
    </p:spTree>
    <p:extLst>
      <p:ext uri="{BB962C8B-B14F-4D97-AF65-F5344CB8AC3E}">
        <p14:creationId xmlns:p14="http://schemas.microsoft.com/office/powerpoint/2010/main" val="676763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857299-01E6-067B-D122-3FB9B56C20B9}"/>
              </a:ext>
            </a:extLst>
          </p:cNvPr>
          <p:cNvSpPr>
            <a:spLocks noGrp="1"/>
          </p:cNvSpPr>
          <p:nvPr>
            <p:ph type="title"/>
          </p:nvPr>
        </p:nvSpPr>
        <p:spPr>
          <a:xfrm>
            <a:off x="7320466" y="609600"/>
            <a:ext cx="4140014" cy="1330839"/>
          </a:xfrm>
        </p:spPr>
        <p:txBody>
          <a:bodyPr>
            <a:normAutofit/>
          </a:bodyPr>
          <a:lstStyle/>
          <a:p>
            <a:r>
              <a:rPr lang="en-GB" b="1" dirty="0"/>
              <a:t>Othering</a:t>
            </a:r>
            <a:r>
              <a:rPr lang="en-GB" dirty="0"/>
              <a:t>, </a:t>
            </a:r>
            <a:r>
              <a:rPr lang="en-GB" sz="2800" dirty="0"/>
              <a:t>In-group, proximity &amp; depth</a:t>
            </a:r>
          </a:p>
        </p:txBody>
      </p:sp>
      <p:pic>
        <p:nvPicPr>
          <p:cNvPr id="4" name="Picture 3">
            <a:extLst>
              <a:ext uri="{FF2B5EF4-FFF2-40B4-BE49-F238E27FC236}">
                <a16:creationId xmlns:a16="http://schemas.microsoft.com/office/drawing/2014/main" id="{B7792D98-BDF1-EC8B-9A7F-81F06CBE7A54}"/>
              </a:ext>
            </a:extLst>
          </p:cNvPr>
          <p:cNvPicPr>
            <a:picLocks noChangeAspect="1"/>
          </p:cNvPicPr>
          <p:nvPr/>
        </p:nvPicPr>
        <p:blipFill rotWithShape="1">
          <a:blip r:embed="rId3"/>
          <a:srcRect r="368"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275A8154-4DF0-115F-16E4-1C1FE430EF65}"/>
              </a:ext>
            </a:extLst>
          </p:cNvPr>
          <p:cNvSpPr>
            <a:spLocks noGrp="1"/>
          </p:cNvSpPr>
          <p:nvPr>
            <p:ph idx="1"/>
          </p:nvPr>
        </p:nvSpPr>
        <p:spPr>
          <a:xfrm>
            <a:off x="7220309" y="1940439"/>
            <a:ext cx="4240169" cy="4563878"/>
          </a:xfrm>
        </p:spPr>
        <p:txBody>
          <a:bodyPr>
            <a:normAutofit/>
          </a:bodyPr>
          <a:lstStyle/>
          <a:p>
            <a:r>
              <a:rPr lang="en-GB" sz="1900" dirty="0"/>
              <a:t>“I don’t feel I ever get listened to. Every time I tried to talk people nod and just carried on as normal” (Personal Level Othering)</a:t>
            </a:r>
          </a:p>
          <a:p>
            <a:endParaRPr lang="en-GB" sz="1900" dirty="0"/>
          </a:p>
          <a:p>
            <a:r>
              <a:rPr lang="en-GB" sz="1900" dirty="0"/>
              <a:t>“I entered the conference I could feel everyone looking away as I arrived in my wheelchair” (Identity Level Othering)</a:t>
            </a:r>
          </a:p>
          <a:p>
            <a:endParaRPr lang="en-GB" sz="1900" dirty="0"/>
          </a:p>
          <a:p>
            <a:r>
              <a:rPr lang="en-GB" sz="1900" dirty="0"/>
              <a:t>What words describe Othering?</a:t>
            </a:r>
          </a:p>
          <a:p>
            <a:pPr lvl="1"/>
            <a:r>
              <a:rPr lang="en-GB" sz="1900" dirty="0"/>
              <a:t>Alienation, Invisibility, Neglect, Angering, Lonely, Isolation, Shame</a:t>
            </a:r>
          </a:p>
          <a:p>
            <a:pPr lvl="1"/>
            <a:endParaRPr lang="en-GB" sz="1900" dirty="0"/>
          </a:p>
        </p:txBody>
      </p:sp>
    </p:spTree>
    <p:extLst>
      <p:ext uri="{BB962C8B-B14F-4D97-AF65-F5344CB8AC3E}">
        <p14:creationId xmlns:p14="http://schemas.microsoft.com/office/powerpoint/2010/main" val="485404832"/>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5BBA5F2-E1DC-4524-9365-E232A7AB94D7}"/>
              </a:ext>
            </a:extLst>
          </p:cNvPr>
          <p:cNvGraphicFramePr/>
          <p:nvPr/>
        </p:nvGraphicFramePr>
        <p:xfrm>
          <a:off x="923731" y="541176"/>
          <a:ext cx="10356979" cy="62409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CC239826-EEC8-49C9-9D73-34948DE89526}"/>
              </a:ext>
            </a:extLst>
          </p:cNvPr>
          <p:cNvSpPr txBox="1"/>
          <p:nvPr/>
        </p:nvSpPr>
        <p:spPr>
          <a:xfrm>
            <a:off x="513184" y="933061"/>
            <a:ext cx="2631232" cy="64017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Have you been Othered?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Have you had Power used against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Where do you belong?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Calibri" panose="020F0502020204030204"/>
                <a:ea typeface="+mn-ea"/>
                <a:cs typeface="+mn-cs"/>
              </a:rPr>
              <a:t>(1-10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39568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364F-4D43-7CFD-4347-4BD3DB0E846F}"/>
              </a:ext>
            </a:extLst>
          </p:cNvPr>
          <p:cNvSpPr>
            <a:spLocks noGrp="1"/>
          </p:cNvSpPr>
          <p:nvPr>
            <p:ph type="title"/>
          </p:nvPr>
        </p:nvSpPr>
        <p:spPr/>
        <p:txBody>
          <a:bodyPr/>
          <a:lstStyle/>
          <a:p>
            <a:r>
              <a:rPr lang="en-GB" dirty="0"/>
              <a:t>5 Faces of Oppression </a:t>
            </a:r>
            <a:r>
              <a:rPr lang="en-GB" sz="2000" dirty="0"/>
              <a:t>(Iris Young)</a:t>
            </a:r>
          </a:p>
        </p:txBody>
      </p:sp>
      <p:sp>
        <p:nvSpPr>
          <p:cNvPr id="3" name="Content Placeholder 2">
            <a:extLst>
              <a:ext uri="{FF2B5EF4-FFF2-40B4-BE49-F238E27FC236}">
                <a16:creationId xmlns:a16="http://schemas.microsoft.com/office/drawing/2014/main" id="{B714FFD8-B8BE-5129-AE56-7E9CD14B9329}"/>
              </a:ext>
            </a:extLst>
          </p:cNvPr>
          <p:cNvSpPr>
            <a:spLocks noGrp="1"/>
          </p:cNvSpPr>
          <p:nvPr>
            <p:ph idx="1"/>
          </p:nvPr>
        </p:nvSpPr>
        <p:spPr/>
        <p:txBody>
          <a:bodyPr/>
          <a:lstStyle/>
          <a:p>
            <a:r>
              <a:rPr lang="en-GB" dirty="0"/>
              <a:t>Exploitation. E.g. Free labour.</a:t>
            </a:r>
          </a:p>
          <a:p>
            <a:r>
              <a:rPr lang="en-GB" b="1" dirty="0"/>
              <a:t>Marginalisation</a:t>
            </a:r>
            <a:r>
              <a:rPr lang="en-GB" dirty="0"/>
              <a:t>. Societal Outliers.</a:t>
            </a:r>
          </a:p>
          <a:p>
            <a:r>
              <a:rPr lang="en-GB" b="1" dirty="0"/>
              <a:t>Powerlessness (“I would have free thousands more, if they had known they were slaves.”, “No voice or will”)</a:t>
            </a:r>
          </a:p>
          <a:p>
            <a:r>
              <a:rPr lang="en-GB" dirty="0"/>
              <a:t>Cultural Imperialism. Adopt culture of dominant class as best (e.g. colonisation, </a:t>
            </a:r>
            <a:r>
              <a:rPr lang="en-GB" dirty="0" err="1"/>
              <a:t>hetro</a:t>
            </a:r>
            <a:r>
              <a:rPr lang="en-GB" dirty="0"/>
              <a:t>-normativity, ableism)</a:t>
            </a:r>
          </a:p>
          <a:p>
            <a:r>
              <a:rPr lang="en-GB" dirty="0"/>
              <a:t>Violence. Attacks, stereotypes and denigration.</a:t>
            </a:r>
          </a:p>
          <a:p>
            <a:endParaRPr lang="en-GB" dirty="0"/>
          </a:p>
          <a:p>
            <a:r>
              <a:rPr lang="en-GB" i="1" dirty="0"/>
              <a:t>Are these relevant to therapeutic practice? How? Any others?</a:t>
            </a:r>
          </a:p>
        </p:txBody>
      </p:sp>
    </p:spTree>
    <p:extLst>
      <p:ext uri="{BB962C8B-B14F-4D97-AF65-F5344CB8AC3E}">
        <p14:creationId xmlns:p14="http://schemas.microsoft.com/office/powerpoint/2010/main" val="3233526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2ABC6-7FB8-4B51-87E6-B1CCB2CABCCF}"/>
              </a:ext>
            </a:extLst>
          </p:cNvPr>
          <p:cNvSpPr>
            <a:spLocks noGrp="1"/>
          </p:cNvSpPr>
          <p:nvPr>
            <p:ph type="title"/>
          </p:nvPr>
        </p:nvSpPr>
        <p:spPr>
          <a:xfrm>
            <a:off x="7547742" y="1796143"/>
            <a:ext cx="4087306" cy="2889114"/>
          </a:xfrm>
        </p:spPr>
        <p:txBody>
          <a:bodyPr vert="horz" lIns="91440" tIns="45720" rIns="91440" bIns="45720" rtlCol="0" anchor="b">
            <a:normAutofit/>
          </a:bodyPr>
          <a:lstStyle/>
          <a:p>
            <a:r>
              <a:rPr lang="en-US" sz="3600" dirty="0"/>
              <a:t>What is Discrimination / Oppression?</a:t>
            </a:r>
          </a:p>
        </p:txBody>
      </p:sp>
      <p:sp>
        <p:nvSpPr>
          <p:cNvPr id="3" name="Content Placeholder 2">
            <a:extLst>
              <a:ext uri="{FF2B5EF4-FFF2-40B4-BE49-F238E27FC236}">
                <a16:creationId xmlns:a16="http://schemas.microsoft.com/office/drawing/2014/main" id="{8760503E-D1FC-4788-A3A6-EB26F1EE7C20}"/>
              </a:ext>
            </a:extLst>
          </p:cNvPr>
          <p:cNvSpPr>
            <a:spLocks noGrp="1"/>
          </p:cNvSpPr>
          <p:nvPr>
            <p:ph idx="1"/>
          </p:nvPr>
        </p:nvSpPr>
        <p:spPr>
          <a:xfrm>
            <a:off x="7464612" y="4750893"/>
            <a:ext cx="4403927" cy="1425972"/>
          </a:xfrm>
        </p:spPr>
        <p:txBody>
          <a:bodyPr vert="horz" lIns="91440" tIns="45720" rIns="91440" bIns="45720" rtlCol="0" anchor="t">
            <a:normAutofit/>
          </a:bodyPr>
          <a:lstStyle/>
          <a:p>
            <a:pPr marL="0" indent="0">
              <a:buNone/>
            </a:pPr>
            <a:r>
              <a:rPr lang="en-US" sz="3600" b="1" dirty="0"/>
              <a:t>The unjust use of power*</a:t>
            </a:r>
            <a:endParaRPr lang="en-US" sz="2000" dirty="0"/>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EBE24AC-004E-41AB-A97A-AD974BD6E7AF}"/>
              </a:ext>
            </a:extLst>
          </p:cNvPr>
          <p:cNvPicPr>
            <a:picLocks noChangeAspect="1"/>
          </p:cNvPicPr>
          <p:nvPr/>
        </p:nvPicPr>
        <p:blipFill>
          <a:blip r:embed="rId3"/>
          <a:stretch>
            <a:fillRect/>
          </a:stretch>
        </p:blipFill>
        <p:spPr>
          <a:xfrm>
            <a:off x="651052" y="628453"/>
            <a:ext cx="473929" cy="679883"/>
          </a:xfrm>
          <a:prstGeom prst="rect">
            <a:avLst/>
          </a:prstGeom>
        </p:spPr>
      </p:pic>
      <p:sp>
        <p:nvSpPr>
          <p:cNvPr id="11" name="TextBox 10">
            <a:extLst>
              <a:ext uri="{FF2B5EF4-FFF2-40B4-BE49-F238E27FC236}">
                <a16:creationId xmlns:a16="http://schemas.microsoft.com/office/drawing/2014/main" id="{BBC4293A-858A-40D4-B906-F67AEDDC2A64}"/>
              </a:ext>
            </a:extLst>
          </p:cNvPr>
          <p:cNvSpPr txBox="1"/>
          <p:nvPr/>
        </p:nvSpPr>
        <p:spPr>
          <a:xfrm>
            <a:off x="1124981" y="600450"/>
            <a:ext cx="18234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HISTORICAL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CHRONO</a:t>
            </a:r>
          </a:p>
        </p:txBody>
      </p:sp>
      <p:cxnSp>
        <p:nvCxnSpPr>
          <p:cNvPr id="13" name="Straight Arrow Connector 12">
            <a:extLst>
              <a:ext uri="{FF2B5EF4-FFF2-40B4-BE49-F238E27FC236}">
                <a16:creationId xmlns:a16="http://schemas.microsoft.com/office/drawing/2014/main" id="{5A837CED-C349-4828-95FE-8FB1D7C9BA56}"/>
              </a:ext>
            </a:extLst>
          </p:cNvPr>
          <p:cNvCxnSpPr>
            <a:cxnSpLocks/>
          </p:cNvCxnSpPr>
          <p:nvPr/>
        </p:nvCxnSpPr>
        <p:spPr>
          <a:xfrm>
            <a:off x="2480249" y="1074247"/>
            <a:ext cx="755870" cy="1111741"/>
          </a:xfrm>
          <a:prstGeom prst="straightConnector1">
            <a:avLst/>
          </a:prstGeom>
          <a:ln w="34925">
            <a:tailEnd type="triangle"/>
          </a:ln>
        </p:spPr>
        <p:style>
          <a:lnRef idx="1">
            <a:schemeClr val="dk1"/>
          </a:lnRef>
          <a:fillRef idx="0">
            <a:schemeClr val="dk1"/>
          </a:fillRef>
          <a:effectRef idx="0">
            <a:schemeClr val="dk1"/>
          </a:effectRef>
          <a:fontRef idx="minor">
            <a:schemeClr val="tx1"/>
          </a:fontRef>
        </p:style>
      </p:cxnSp>
      <p:sp>
        <p:nvSpPr>
          <p:cNvPr id="17" name="Arrow: Down 16">
            <a:extLst>
              <a:ext uri="{FF2B5EF4-FFF2-40B4-BE49-F238E27FC236}">
                <a16:creationId xmlns:a16="http://schemas.microsoft.com/office/drawing/2014/main" id="{099D7894-904E-4272-8A4A-F729BAB49E32}"/>
              </a:ext>
            </a:extLst>
          </p:cNvPr>
          <p:cNvSpPr/>
          <p:nvPr/>
        </p:nvSpPr>
        <p:spPr>
          <a:xfrm>
            <a:off x="5136555" y="2631610"/>
            <a:ext cx="324762" cy="3684026"/>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highlight>
                <a:srgbClr val="808000"/>
              </a:highligh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91108E-45FC-4E69-8E27-F5C4AB68757C}"/>
              </a:ext>
            </a:extLst>
          </p:cNvPr>
          <p:cNvSpPr txBox="1"/>
          <p:nvPr/>
        </p:nvSpPr>
        <p:spPr>
          <a:xfrm>
            <a:off x="878612" y="2416336"/>
            <a:ext cx="1158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Change</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Arrow: Up-Down 19">
            <a:extLst>
              <a:ext uri="{FF2B5EF4-FFF2-40B4-BE49-F238E27FC236}">
                <a16:creationId xmlns:a16="http://schemas.microsoft.com/office/drawing/2014/main" id="{20F2C221-858C-4482-9C98-852E731F563B}"/>
              </a:ext>
            </a:extLst>
          </p:cNvPr>
          <p:cNvSpPr/>
          <p:nvPr/>
        </p:nvSpPr>
        <p:spPr>
          <a:xfrm>
            <a:off x="1226127" y="2795155"/>
            <a:ext cx="302937" cy="3684026"/>
          </a:xfrm>
          <a:prstGeom prst="up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highlight>
                <a:srgbClr val="808000"/>
              </a:highligh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2E5E883-355F-4444-9C6E-E5D89A1BF8AD}"/>
              </a:ext>
            </a:extLst>
          </p:cNvPr>
          <p:cNvSpPr txBox="1"/>
          <p:nvPr/>
        </p:nvSpPr>
        <p:spPr>
          <a:xfrm>
            <a:off x="4341838" y="2430812"/>
            <a:ext cx="11020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Power</a:t>
            </a:r>
            <a:endParaRPr kumimoji="0" lang="en-GB"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aphicFrame>
        <p:nvGraphicFramePr>
          <p:cNvPr id="8" name="Content Placeholder 3">
            <a:extLst>
              <a:ext uri="{FF2B5EF4-FFF2-40B4-BE49-F238E27FC236}">
                <a16:creationId xmlns:a16="http://schemas.microsoft.com/office/drawing/2014/main" id="{18BDFB07-BC44-CFF4-4BE0-F303EC5A4579}"/>
              </a:ext>
            </a:extLst>
          </p:cNvPr>
          <p:cNvGraphicFramePr>
            <a:graphicFrameLocks/>
          </p:cNvGraphicFramePr>
          <p:nvPr>
            <p:extLst>
              <p:ext uri="{D42A27DB-BD31-4B8C-83A1-F6EECF244321}">
                <p14:modId xmlns:p14="http://schemas.microsoft.com/office/powerpoint/2010/main" val="690861885"/>
              </p:ext>
            </p:extLst>
          </p:nvPr>
        </p:nvGraphicFramePr>
        <p:xfrm>
          <a:off x="838200" y="2185988"/>
          <a:ext cx="5257800" cy="39909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20092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E9BF-8C80-5D96-7508-150342568112}"/>
              </a:ext>
            </a:extLst>
          </p:cNvPr>
          <p:cNvSpPr>
            <a:spLocks noGrp="1"/>
          </p:cNvSpPr>
          <p:nvPr>
            <p:ph type="title"/>
          </p:nvPr>
        </p:nvSpPr>
        <p:spPr/>
        <p:txBody>
          <a:bodyPr/>
          <a:lstStyle/>
          <a:p>
            <a:r>
              <a:rPr lang="en-GB" dirty="0"/>
              <a:t>Example: helps us acknowledge discrimination and action change</a:t>
            </a:r>
          </a:p>
        </p:txBody>
      </p:sp>
      <p:sp>
        <p:nvSpPr>
          <p:cNvPr id="3" name="Content Placeholder 2">
            <a:extLst>
              <a:ext uri="{FF2B5EF4-FFF2-40B4-BE49-F238E27FC236}">
                <a16:creationId xmlns:a16="http://schemas.microsoft.com/office/drawing/2014/main" id="{094DF51E-C6D7-1133-A565-503B1ABAF920}"/>
              </a:ext>
            </a:extLst>
          </p:cNvPr>
          <p:cNvSpPr>
            <a:spLocks noGrp="1"/>
          </p:cNvSpPr>
          <p:nvPr>
            <p:ph idx="1"/>
          </p:nvPr>
        </p:nvSpPr>
        <p:spPr/>
        <p:txBody>
          <a:bodyPr>
            <a:normAutofit fontScale="70000" lnSpcReduction="20000"/>
          </a:bodyPr>
          <a:lstStyle/>
          <a:p>
            <a:r>
              <a:rPr lang="en-GB" dirty="0"/>
              <a:t>Ideological </a:t>
            </a:r>
          </a:p>
          <a:p>
            <a:pPr lvl="1"/>
            <a:r>
              <a:rPr lang="en-GB" dirty="0"/>
              <a:t>Validity is based on how present / pass as either a man or a woman</a:t>
            </a:r>
          </a:p>
          <a:p>
            <a:pPr lvl="1"/>
            <a:r>
              <a:rPr lang="en-GB" dirty="0"/>
              <a:t>Disabled people are “tragedy” who need charity</a:t>
            </a:r>
          </a:p>
          <a:p>
            <a:r>
              <a:rPr lang="en-GB" dirty="0"/>
              <a:t>Institutional</a:t>
            </a:r>
          </a:p>
          <a:p>
            <a:pPr lvl="1"/>
            <a:r>
              <a:rPr lang="en-GB" dirty="0"/>
              <a:t>I can be reasonably sure that my impairment | race | name etc. will not discourage employers from hiring me</a:t>
            </a:r>
          </a:p>
          <a:p>
            <a:pPr lvl="1"/>
            <a:r>
              <a:rPr lang="en-GB" dirty="0"/>
              <a:t>I can be reasonably sure that therapists will be able to understand mostly my identity, culture, and racial identity (dominant identities)</a:t>
            </a:r>
          </a:p>
          <a:p>
            <a:r>
              <a:rPr lang="en-GB" dirty="0"/>
              <a:t>Interpersonal</a:t>
            </a:r>
          </a:p>
          <a:p>
            <a:pPr lvl="1"/>
            <a:r>
              <a:rPr lang="en-GB" dirty="0"/>
              <a:t>I can, if I wish, arrange to attend social events without worrying if they are accessible to me | face social identity-based aversion or aggression</a:t>
            </a:r>
          </a:p>
          <a:p>
            <a:r>
              <a:rPr lang="en-GB" dirty="0"/>
              <a:t>Internalised</a:t>
            </a:r>
          </a:p>
          <a:p>
            <a:pPr lvl="1"/>
            <a:r>
              <a:rPr lang="en-GB" dirty="0"/>
              <a:t>I can’t apply for a job because I don’t feel my value</a:t>
            </a:r>
          </a:p>
          <a:p>
            <a:pPr lvl="1"/>
            <a:r>
              <a:rPr lang="en-GB" dirty="0"/>
              <a:t>I experience accumulative trauma which makes ‘asserting’ myself unsafe</a:t>
            </a:r>
          </a:p>
          <a:p>
            <a:r>
              <a:rPr lang="en-GB" dirty="0"/>
              <a:t>Infrastructure (MA Added)</a:t>
            </a:r>
          </a:p>
          <a:p>
            <a:pPr lvl="1"/>
            <a:r>
              <a:rPr lang="en-GB" dirty="0"/>
              <a:t>Building and setup doesn’t provide access or safety</a:t>
            </a:r>
          </a:p>
        </p:txBody>
      </p:sp>
    </p:spTree>
    <p:extLst>
      <p:ext uri="{BB962C8B-B14F-4D97-AF65-F5344CB8AC3E}">
        <p14:creationId xmlns:p14="http://schemas.microsoft.com/office/powerpoint/2010/main" val="394164668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889B-B17E-AD2A-9EE6-340EB82947E7}"/>
              </a:ext>
            </a:extLst>
          </p:cNvPr>
          <p:cNvSpPr>
            <a:spLocks noGrp="1"/>
          </p:cNvSpPr>
          <p:nvPr>
            <p:ph type="title"/>
          </p:nvPr>
        </p:nvSpPr>
        <p:spPr/>
        <p:txBody>
          <a:bodyPr/>
          <a:lstStyle/>
          <a:p>
            <a:r>
              <a:rPr lang="en-GB" dirty="0"/>
              <a:t>Oppression again..</a:t>
            </a:r>
          </a:p>
        </p:txBody>
      </p:sp>
      <p:sp>
        <p:nvSpPr>
          <p:cNvPr id="3" name="Content Placeholder 2">
            <a:extLst>
              <a:ext uri="{FF2B5EF4-FFF2-40B4-BE49-F238E27FC236}">
                <a16:creationId xmlns:a16="http://schemas.microsoft.com/office/drawing/2014/main" id="{41E30A70-E4B7-0DD7-9558-B74DB8DE0DDA}"/>
              </a:ext>
            </a:extLst>
          </p:cNvPr>
          <p:cNvSpPr>
            <a:spLocks noGrp="1"/>
          </p:cNvSpPr>
          <p:nvPr>
            <p:ph idx="1"/>
          </p:nvPr>
        </p:nvSpPr>
        <p:spPr/>
        <p:txBody>
          <a:bodyPr>
            <a:normAutofit/>
          </a:bodyPr>
          <a:lstStyle/>
          <a:p>
            <a:pPr algn="ctr"/>
            <a:r>
              <a:rPr lang="en-GB" sz="3200" dirty="0"/>
              <a:t>Consequence of unchecked “entitlement, sanction, power, immunity and advantage or right granted or conferred by the dominant group to a person or group solely by birth right membership or prescribed identities (Black &amp; Stone, 2005)</a:t>
            </a:r>
          </a:p>
          <a:p>
            <a:pPr algn="ctr"/>
            <a:endParaRPr lang="en-GB" sz="3200" dirty="0"/>
          </a:p>
          <a:p>
            <a:pPr algn="ctr"/>
            <a:r>
              <a:rPr lang="en-GB" sz="3200" dirty="0"/>
              <a:t>Privilege may be seen across all levels i.e. Structurally created rather than personalised to individual</a:t>
            </a:r>
          </a:p>
        </p:txBody>
      </p:sp>
    </p:spTree>
    <p:extLst>
      <p:ext uri="{BB962C8B-B14F-4D97-AF65-F5344CB8AC3E}">
        <p14:creationId xmlns:p14="http://schemas.microsoft.com/office/powerpoint/2010/main" val="4119406415"/>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lang="en-US" sz="3200" b="1" dirty="0">
                <a:solidFill>
                  <a:prstClr val="black"/>
                </a:solidFill>
                <a:latin typeface="Calibri" panose="020F0502020204030204"/>
              </a:rPr>
              <a:t>The Case for Anti-Oppressive Practice in Therapy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0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19137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97FE-968F-7E22-0AEB-A65F445EA6C6}"/>
              </a:ext>
            </a:extLst>
          </p:cNvPr>
          <p:cNvSpPr>
            <a:spLocks noGrp="1"/>
          </p:cNvSpPr>
          <p:nvPr>
            <p:ph type="title"/>
          </p:nvPr>
        </p:nvSpPr>
        <p:spPr>
          <a:xfrm>
            <a:off x="481013" y="3752849"/>
            <a:ext cx="3290887" cy="2452687"/>
          </a:xfrm>
        </p:spPr>
        <p:txBody>
          <a:bodyPr anchor="ctr">
            <a:normAutofit/>
          </a:bodyPr>
          <a:lstStyle/>
          <a:p>
            <a:r>
              <a:rPr lang="en-GB" sz="3600" dirty="0"/>
              <a:t>The Ever-Urgent Challenge</a:t>
            </a:r>
          </a:p>
        </p:txBody>
      </p:sp>
      <p:pic>
        <p:nvPicPr>
          <p:cNvPr id="4" name="Picture 3">
            <a:extLst>
              <a:ext uri="{FF2B5EF4-FFF2-40B4-BE49-F238E27FC236}">
                <a16:creationId xmlns:a16="http://schemas.microsoft.com/office/drawing/2014/main" id="{A69A8C2E-C145-04D0-3B00-EEAA34182EBE}"/>
              </a:ext>
            </a:extLst>
          </p:cNvPr>
          <p:cNvPicPr>
            <a:picLocks noChangeAspect="1"/>
          </p:cNvPicPr>
          <p:nvPr/>
        </p:nvPicPr>
        <p:blipFill rotWithShape="1">
          <a:blip r:embed="rId2"/>
          <a:srcRect t="29578" b="274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841FB97-15FE-B14C-1380-BFA00CA6143D}"/>
              </a:ext>
            </a:extLst>
          </p:cNvPr>
          <p:cNvSpPr>
            <a:spLocks noGrp="1"/>
          </p:cNvSpPr>
          <p:nvPr>
            <p:ph idx="1"/>
          </p:nvPr>
        </p:nvSpPr>
        <p:spPr>
          <a:xfrm>
            <a:off x="4223982" y="3752850"/>
            <a:ext cx="7485413" cy="2452687"/>
          </a:xfrm>
        </p:spPr>
        <p:txBody>
          <a:bodyPr anchor="ctr">
            <a:normAutofit/>
          </a:bodyPr>
          <a:lstStyle/>
          <a:p>
            <a:r>
              <a:rPr lang="en-GB" sz="1800" b="1" i="1" dirty="0"/>
              <a:t>Need a therapist to </a:t>
            </a:r>
            <a:r>
              <a:rPr lang="en-GB" sz="1800" i="1" dirty="0"/>
              <a:t>look at the accumulation of trauma over decades in mental health care, medication, and living with multiple identities of oppression and grief. ND exhaustion, depression, and anxiety…</a:t>
            </a:r>
          </a:p>
          <a:p>
            <a:endParaRPr lang="en-GB" sz="1800" dirty="0"/>
          </a:p>
          <a:p>
            <a:r>
              <a:rPr lang="en-GB" sz="1800" i="1" dirty="0"/>
              <a:t>I’m Non-binary, Black, disabled, AFAB, queer &amp; ND</a:t>
            </a:r>
            <a:endParaRPr lang="en-GB" sz="1800" dirty="0"/>
          </a:p>
        </p:txBody>
      </p:sp>
    </p:spTree>
    <p:extLst>
      <p:ext uri="{BB962C8B-B14F-4D97-AF65-F5344CB8AC3E}">
        <p14:creationId xmlns:p14="http://schemas.microsoft.com/office/powerpoint/2010/main" val="75973174"/>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9EEF-A146-1D05-9FDF-8603C760A9D7}"/>
              </a:ext>
            </a:extLst>
          </p:cNvPr>
          <p:cNvSpPr>
            <a:spLocks noGrp="1"/>
          </p:cNvSpPr>
          <p:nvPr>
            <p:ph type="title"/>
          </p:nvPr>
        </p:nvSpPr>
        <p:spPr/>
        <p:txBody>
          <a:bodyPr/>
          <a:lstStyle/>
          <a:p>
            <a:r>
              <a:rPr lang="en-GB" dirty="0"/>
              <a:t>Impact of Oppression</a:t>
            </a:r>
          </a:p>
        </p:txBody>
      </p:sp>
      <p:sp>
        <p:nvSpPr>
          <p:cNvPr id="3" name="Content Placeholder 2">
            <a:extLst>
              <a:ext uri="{FF2B5EF4-FFF2-40B4-BE49-F238E27FC236}">
                <a16:creationId xmlns:a16="http://schemas.microsoft.com/office/drawing/2014/main" id="{2A1E79EA-BF14-644F-9F50-C4D81182FE40}"/>
              </a:ext>
            </a:extLst>
          </p:cNvPr>
          <p:cNvSpPr>
            <a:spLocks noGrp="1"/>
          </p:cNvSpPr>
          <p:nvPr>
            <p:ph idx="1"/>
          </p:nvPr>
        </p:nvSpPr>
        <p:spPr/>
        <p:txBody>
          <a:bodyPr>
            <a:normAutofit/>
          </a:bodyPr>
          <a:lstStyle/>
          <a:p>
            <a:pPr marL="0" indent="0" algn="ctr">
              <a:buNone/>
            </a:pPr>
            <a:r>
              <a:rPr lang="en-GB" dirty="0"/>
              <a:t>There is much evidence demonstrating that experiencing poverty, racism, classism, homophobia/</a:t>
            </a:r>
            <a:r>
              <a:rPr lang="en-GB" dirty="0" err="1"/>
              <a:t>heterosexism</a:t>
            </a:r>
            <a:r>
              <a:rPr lang="en-GB" dirty="0"/>
              <a:t>, ableism, islamophobia, antisemitism, ageism, sexism, social exclusion/violence due to spirituality/religion, and/or other forms of oppression, has detrimental impacts on the mental health of individuals, collectives, and communities </a:t>
            </a:r>
          </a:p>
          <a:p>
            <a:pPr algn="ctr"/>
            <a:endParaRPr lang="en-GB" dirty="0"/>
          </a:p>
          <a:p>
            <a:pPr marL="0" indent="0" algn="ctr">
              <a:buNone/>
            </a:pPr>
            <a:r>
              <a:rPr lang="en-GB" sz="1400" b="0" i="0" dirty="0">
                <a:solidFill>
                  <a:srgbClr val="3A3A3A"/>
                </a:solidFill>
                <a:effectLst/>
                <a:latin typeface="verdana" panose="020B0604030504040204" pitchFamily="34" charset="0"/>
              </a:rPr>
              <a:t>(e.g., </a:t>
            </a:r>
            <a:r>
              <a:rPr lang="en-GB" sz="1400" b="0" i="0" dirty="0" err="1">
                <a:solidFill>
                  <a:srgbClr val="3A3A3A"/>
                </a:solidFill>
                <a:effectLst/>
                <a:latin typeface="verdana" panose="020B0604030504040204" pitchFamily="34" charset="0"/>
              </a:rPr>
              <a:t>Hatzenbuehler</a:t>
            </a:r>
            <a:r>
              <a:rPr lang="en-GB" sz="1400" b="0" i="0" dirty="0">
                <a:solidFill>
                  <a:srgbClr val="3A3A3A"/>
                </a:solidFill>
                <a:effectLst/>
                <a:latin typeface="verdana" panose="020B0604030504040204" pitchFamily="34" charset="0"/>
              </a:rPr>
              <a:t>, Phelan, &amp; Link, 2013; Lewis, Cogburn, &amp; Williams, 2015; Livingston &amp; Boyd, 2010; </a:t>
            </a:r>
            <a:r>
              <a:rPr lang="en-GB" sz="1400" b="0" i="0" dirty="0" err="1">
                <a:solidFill>
                  <a:srgbClr val="3A3A3A"/>
                </a:solidFill>
                <a:effectLst/>
                <a:latin typeface="verdana" panose="020B0604030504040204" pitchFamily="34" charset="0"/>
              </a:rPr>
              <a:t>Pachankis</a:t>
            </a:r>
            <a:r>
              <a:rPr lang="en-GB" sz="1400" b="0" i="0" dirty="0">
                <a:solidFill>
                  <a:srgbClr val="3A3A3A"/>
                </a:solidFill>
                <a:effectLst/>
                <a:latin typeface="verdana" panose="020B0604030504040204" pitchFamily="34" charset="0"/>
              </a:rPr>
              <a:t>, </a:t>
            </a:r>
            <a:r>
              <a:rPr lang="en-GB" sz="1400" b="0" i="0" dirty="0" err="1">
                <a:solidFill>
                  <a:srgbClr val="3A3A3A"/>
                </a:solidFill>
                <a:effectLst/>
                <a:latin typeface="verdana" panose="020B0604030504040204" pitchFamily="34" charset="0"/>
              </a:rPr>
              <a:t>Hatzenbuehler</a:t>
            </a:r>
            <a:r>
              <a:rPr lang="en-GB" sz="1400" b="0" i="0" dirty="0">
                <a:solidFill>
                  <a:srgbClr val="3A3A3A"/>
                </a:solidFill>
                <a:effectLst/>
                <a:latin typeface="verdana" panose="020B0604030504040204" pitchFamily="34" charset="0"/>
              </a:rPr>
              <a:t>, &amp; Starks, 2014; Pascoe, &amp; Smart Richman, 2009;; Williams &amp; Mohammed, 2009).</a:t>
            </a:r>
            <a:endParaRPr lang="en-GB" sz="1400" dirty="0"/>
          </a:p>
          <a:p>
            <a:pPr marL="457200" lvl="1" indent="0">
              <a:buNone/>
            </a:pPr>
            <a:endParaRPr lang="en-GB" dirty="0"/>
          </a:p>
        </p:txBody>
      </p:sp>
    </p:spTree>
    <p:extLst>
      <p:ext uri="{BB962C8B-B14F-4D97-AF65-F5344CB8AC3E}">
        <p14:creationId xmlns:p14="http://schemas.microsoft.com/office/powerpoint/2010/main" val="899474414"/>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1BA80-9BBA-DAAD-DC26-B1402F71CEE8}"/>
              </a:ext>
            </a:extLst>
          </p:cNvPr>
          <p:cNvSpPr>
            <a:spLocks noGrp="1"/>
          </p:cNvSpPr>
          <p:nvPr>
            <p:ph type="title"/>
          </p:nvPr>
        </p:nvSpPr>
        <p:spPr/>
        <p:txBody>
          <a:bodyPr/>
          <a:lstStyle/>
          <a:p>
            <a:r>
              <a:rPr lang="en-GB" dirty="0"/>
              <a:t>LGBT+ Mental Health (Stonewall)</a:t>
            </a:r>
          </a:p>
        </p:txBody>
      </p:sp>
      <p:sp>
        <p:nvSpPr>
          <p:cNvPr id="3" name="Content Placeholder 2">
            <a:extLst>
              <a:ext uri="{FF2B5EF4-FFF2-40B4-BE49-F238E27FC236}">
                <a16:creationId xmlns:a16="http://schemas.microsoft.com/office/drawing/2014/main" id="{F0A07D6C-F115-CB1D-A47F-8A652826153A}"/>
              </a:ext>
            </a:extLst>
          </p:cNvPr>
          <p:cNvSpPr>
            <a:spLocks noGrp="1"/>
          </p:cNvSpPr>
          <p:nvPr>
            <p:ph idx="1"/>
          </p:nvPr>
        </p:nvSpPr>
        <p:spPr/>
        <p:txBody>
          <a:bodyPr>
            <a:normAutofit lnSpcReduction="10000"/>
          </a:bodyPr>
          <a:lstStyle/>
          <a:p>
            <a:r>
              <a:rPr lang="en-GB" dirty="0"/>
              <a:t>A worrying number of </a:t>
            </a:r>
            <a:r>
              <a:rPr lang="en-GB" b="1" dirty="0"/>
              <a:t>LGBT people have experienced depression (50%), anxiety, had suicidal thoughts or even attempted to take their own life in the last year. </a:t>
            </a:r>
            <a:r>
              <a:rPr lang="en-GB" dirty="0"/>
              <a:t>LGBT people are at a higher risk of experiencing common mental health problems than the general population. </a:t>
            </a:r>
          </a:p>
          <a:p>
            <a:r>
              <a:rPr lang="en-GB" b="1" dirty="0"/>
              <a:t>Almost half of trans people </a:t>
            </a:r>
            <a:r>
              <a:rPr lang="en-GB" dirty="0"/>
              <a:t>(46 per cent) have thought about taking their own life in the last year.</a:t>
            </a:r>
          </a:p>
          <a:p>
            <a:r>
              <a:rPr lang="en-GB" b="1" dirty="0"/>
              <a:t>Forty-one per cent of non-binary people </a:t>
            </a:r>
            <a:r>
              <a:rPr lang="en-GB" dirty="0"/>
              <a:t>said they harmed themselves in the last year </a:t>
            </a:r>
          </a:p>
          <a:p>
            <a:r>
              <a:rPr lang="en-GB" b="1" dirty="0"/>
              <a:t>Disabled people x5 </a:t>
            </a:r>
            <a:r>
              <a:rPr lang="en-GB" dirty="0"/>
              <a:t>times more likely to experience mental health difficulties</a:t>
            </a:r>
          </a:p>
        </p:txBody>
      </p:sp>
    </p:spTree>
    <p:extLst>
      <p:ext uri="{BB962C8B-B14F-4D97-AF65-F5344CB8AC3E}">
        <p14:creationId xmlns:p14="http://schemas.microsoft.com/office/powerpoint/2010/main" val="3121598511"/>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51B3AD-586D-768E-2A83-012C6AB804BA}"/>
              </a:ext>
            </a:extLst>
          </p:cNvPr>
          <p:cNvSpPr>
            <a:spLocks noGrp="1"/>
          </p:cNvSpPr>
          <p:nvPr>
            <p:ph type="title"/>
          </p:nvPr>
        </p:nvSpPr>
        <p:spPr>
          <a:xfrm>
            <a:off x="586478" y="1683756"/>
            <a:ext cx="3115265" cy="2396359"/>
          </a:xfrm>
        </p:spPr>
        <p:txBody>
          <a:bodyPr anchor="b">
            <a:normAutofit/>
          </a:bodyPr>
          <a:lstStyle/>
          <a:p>
            <a:pPr algn="r"/>
            <a:r>
              <a:rPr lang="en-GB" sz="3100" b="1">
                <a:solidFill>
                  <a:srgbClr val="FFFFFF"/>
                </a:solidFill>
              </a:rPr>
              <a:t>Deep Acknowledgement</a:t>
            </a:r>
          </a:p>
        </p:txBody>
      </p:sp>
      <p:graphicFrame>
        <p:nvGraphicFramePr>
          <p:cNvPr id="5" name="Content Placeholder 2">
            <a:extLst>
              <a:ext uri="{FF2B5EF4-FFF2-40B4-BE49-F238E27FC236}">
                <a16:creationId xmlns:a16="http://schemas.microsoft.com/office/drawing/2014/main" id="{177CC5B8-5570-DC47-C1A9-2A87485609F2}"/>
              </a:ext>
            </a:extLst>
          </p:cNvPr>
          <p:cNvGraphicFramePr>
            <a:graphicFrameLocks noGrp="1"/>
          </p:cNvGraphicFramePr>
          <p:nvPr>
            <p:ph idx="1"/>
            <p:extLst>
              <p:ext uri="{D42A27DB-BD31-4B8C-83A1-F6EECF244321}">
                <p14:modId xmlns:p14="http://schemas.microsoft.com/office/powerpoint/2010/main" val="57794908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117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021BA-1CC2-4A03-6544-10214E9D60DA}"/>
              </a:ext>
            </a:extLst>
          </p:cNvPr>
          <p:cNvSpPr>
            <a:spLocks noGrp="1"/>
          </p:cNvSpPr>
          <p:nvPr>
            <p:ph type="title"/>
          </p:nvPr>
        </p:nvSpPr>
        <p:spPr/>
        <p:txBody>
          <a:bodyPr/>
          <a:lstStyle/>
          <a:p>
            <a:r>
              <a:rPr lang="en-GB" dirty="0"/>
              <a:t>LGBT &amp; Mental Health (2)</a:t>
            </a:r>
          </a:p>
        </p:txBody>
      </p:sp>
      <p:sp>
        <p:nvSpPr>
          <p:cNvPr id="3" name="Content Placeholder 2">
            <a:extLst>
              <a:ext uri="{FF2B5EF4-FFF2-40B4-BE49-F238E27FC236}">
                <a16:creationId xmlns:a16="http://schemas.microsoft.com/office/drawing/2014/main" id="{6FEB25AC-BFC7-3FE4-4510-59648E8929A1}"/>
              </a:ext>
            </a:extLst>
          </p:cNvPr>
          <p:cNvSpPr>
            <a:spLocks noGrp="1"/>
          </p:cNvSpPr>
          <p:nvPr>
            <p:ph idx="1"/>
          </p:nvPr>
        </p:nvSpPr>
        <p:spPr/>
        <p:txBody>
          <a:bodyPr>
            <a:normAutofit/>
          </a:bodyPr>
          <a:lstStyle/>
          <a:p>
            <a:r>
              <a:rPr lang="en-GB" b="1" dirty="0"/>
              <a:t>One in twenty LGBT people </a:t>
            </a:r>
            <a:r>
              <a:rPr lang="en-GB" dirty="0"/>
              <a:t>(five per cent) have been pressured to access services to question or change their sexual orientation when accessing healthcare services.</a:t>
            </a:r>
          </a:p>
          <a:p>
            <a:r>
              <a:rPr lang="en-GB" dirty="0"/>
              <a:t>One in five LGBT people (19 per cent) aren’t out to any healthcare professional about their sexual orientation when seeking general medical care. This number rises </a:t>
            </a:r>
            <a:r>
              <a:rPr lang="en-GB" b="1" dirty="0"/>
              <a:t>to 40 per cent of bi men and 29 per cent of bi women. </a:t>
            </a:r>
          </a:p>
          <a:p>
            <a:r>
              <a:rPr lang="en-GB" dirty="0"/>
              <a:t>One in seven LGBT people (14 per cent</a:t>
            </a:r>
            <a:r>
              <a:rPr lang="en-GB" b="1" dirty="0"/>
              <a:t>) have avoided treatment </a:t>
            </a:r>
            <a:r>
              <a:rPr lang="en-GB" dirty="0"/>
              <a:t>for fear of discrimination because they're LGBT.</a:t>
            </a:r>
          </a:p>
        </p:txBody>
      </p:sp>
    </p:spTree>
    <p:extLst>
      <p:ext uri="{BB962C8B-B14F-4D97-AF65-F5344CB8AC3E}">
        <p14:creationId xmlns:p14="http://schemas.microsoft.com/office/powerpoint/2010/main" val="3101475156"/>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07EF-74C3-8082-10A7-1B761969C6BD}"/>
              </a:ext>
            </a:extLst>
          </p:cNvPr>
          <p:cNvSpPr>
            <a:spLocks noGrp="1"/>
          </p:cNvSpPr>
          <p:nvPr>
            <p:ph type="title"/>
          </p:nvPr>
        </p:nvSpPr>
        <p:spPr/>
        <p:txBody>
          <a:bodyPr/>
          <a:lstStyle/>
          <a:p>
            <a:r>
              <a:rPr lang="en-GB" dirty="0"/>
              <a:t>Structural Inequities: COVID Deaths</a:t>
            </a:r>
          </a:p>
        </p:txBody>
      </p:sp>
      <p:sp>
        <p:nvSpPr>
          <p:cNvPr id="3" name="Content Placeholder 2">
            <a:extLst>
              <a:ext uri="{FF2B5EF4-FFF2-40B4-BE49-F238E27FC236}">
                <a16:creationId xmlns:a16="http://schemas.microsoft.com/office/drawing/2014/main" id="{3B77C898-A62D-BEE5-4E6D-11A7A5393EDC}"/>
              </a:ext>
            </a:extLst>
          </p:cNvPr>
          <p:cNvSpPr>
            <a:spLocks noGrp="1"/>
          </p:cNvSpPr>
          <p:nvPr>
            <p:ph idx="1"/>
          </p:nvPr>
        </p:nvSpPr>
        <p:spPr/>
        <p:txBody>
          <a:bodyPr>
            <a:normAutofit/>
          </a:bodyPr>
          <a:lstStyle/>
          <a:p>
            <a:r>
              <a:rPr lang="en-GB" dirty="0"/>
              <a:t>“the pandemic showed that ethnic minorities are up to twice as likely to die from Covid-19*, a pattern also reflected in higher diagnosis rates, hospitalisations and admission to intensive care units. The analysis explores the possible societal causes of these trends.”</a:t>
            </a:r>
          </a:p>
          <a:p>
            <a:r>
              <a:rPr lang="en-GB" dirty="0"/>
              <a:t>Black people x 4 more likely to die (ONS)</a:t>
            </a:r>
          </a:p>
          <a:p>
            <a:r>
              <a:rPr lang="en-GB" dirty="0"/>
              <a:t>63% of NHS Deaths based on 21% of workforce**</a:t>
            </a:r>
          </a:p>
          <a:p>
            <a:r>
              <a:rPr lang="en-GB" dirty="0"/>
              <a:t>44% PoC Doctors make up 95% of all Doctor Deaths**</a:t>
            </a:r>
          </a:p>
          <a:p>
            <a:endParaRPr lang="en-GB" b="0" i="0" dirty="0">
              <a:solidFill>
                <a:srgbClr val="343536"/>
              </a:solidFill>
              <a:effectLst/>
              <a:latin typeface="Open Sans" panose="020B0606030504020204" pitchFamily="34" charset="0"/>
            </a:endParaRPr>
          </a:p>
          <a:p>
            <a:r>
              <a:rPr lang="en-GB" b="0" i="0" dirty="0">
                <a:solidFill>
                  <a:srgbClr val="343536"/>
                </a:solidFill>
                <a:effectLst/>
                <a:latin typeface="Open Sans" panose="020B0606030504020204" pitchFamily="34" charset="0"/>
              </a:rPr>
              <a:t>* </a:t>
            </a:r>
            <a:r>
              <a:rPr lang="en-GB" b="0" i="0" dirty="0">
                <a:solidFill>
                  <a:srgbClr val="343536"/>
                </a:solidFill>
                <a:effectLst/>
                <a:latin typeface="Open Sans" panose="020B0606030504020204" pitchFamily="34" charset="0"/>
                <a:hlinkClick r:id="rId3"/>
              </a:rPr>
              <a:t>https://www.youtube.com/watch?v=-2iB6UXFDlk</a:t>
            </a:r>
            <a:endParaRPr lang="en-GB" b="0" i="0" dirty="0">
              <a:solidFill>
                <a:srgbClr val="343536"/>
              </a:solidFill>
              <a:effectLst/>
              <a:latin typeface="Open Sans" panose="020B0606030504020204" pitchFamily="34" charset="0"/>
            </a:endParaRPr>
          </a:p>
          <a:p>
            <a:endParaRPr lang="en-GB" b="0" i="0" dirty="0">
              <a:solidFill>
                <a:srgbClr val="343536"/>
              </a:solidFill>
              <a:effectLst/>
              <a:latin typeface="Open Sans" panose="020B0606030504020204" pitchFamily="34" charset="0"/>
            </a:endParaRPr>
          </a:p>
        </p:txBody>
      </p:sp>
    </p:spTree>
    <p:extLst>
      <p:ext uri="{BB962C8B-B14F-4D97-AF65-F5344CB8AC3E}">
        <p14:creationId xmlns:p14="http://schemas.microsoft.com/office/powerpoint/2010/main" val="926492286"/>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2B743-7F8A-AC85-D1C9-F351421DDF52}"/>
              </a:ext>
            </a:extLst>
          </p:cNvPr>
          <p:cNvSpPr>
            <a:spLocks noGrp="1"/>
          </p:cNvSpPr>
          <p:nvPr>
            <p:ph type="title"/>
          </p:nvPr>
        </p:nvSpPr>
        <p:spPr/>
        <p:txBody>
          <a:bodyPr/>
          <a:lstStyle/>
          <a:p>
            <a:r>
              <a:rPr lang="en-GB" dirty="0"/>
              <a:t>Therapeutic Practice (1)</a:t>
            </a:r>
          </a:p>
        </p:txBody>
      </p:sp>
      <p:sp>
        <p:nvSpPr>
          <p:cNvPr id="3" name="Content Placeholder 2">
            <a:extLst>
              <a:ext uri="{FF2B5EF4-FFF2-40B4-BE49-F238E27FC236}">
                <a16:creationId xmlns:a16="http://schemas.microsoft.com/office/drawing/2014/main" id="{2349A27D-BA84-E9BA-82D3-7C17556E887B}"/>
              </a:ext>
            </a:extLst>
          </p:cNvPr>
          <p:cNvSpPr>
            <a:spLocks noGrp="1"/>
          </p:cNvSpPr>
          <p:nvPr>
            <p:ph idx="1"/>
          </p:nvPr>
        </p:nvSpPr>
        <p:spPr>
          <a:xfrm>
            <a:off x="838200" y="1494064"/>
            <a:ext cx="10515600" cy="4682899"/>
          </a:xfrm>
        </p:spPr>
        <p:txBody>
          <a:bodyPr/>
          <a:lstStyle/>
          <a:p>
            <a:r>
              <a:rPr lang="en-GB" dirty="0"/>
              <a:t>The structural feeds into mental health field and oppression</a:t>
            </a:r>
          </a:p>
          <a:p>
            <a:r>
              <a:rPr lang="en-GB" dirty="0" err="1"/>
              <a:t>Balmforth</a:t>
            </a:r>
            <a:r>
              <a:rPr lang="en-GB" dirty="0"/>
              <a:t> (2009) therapeutic progress is </a:t>
            </a:r>
            <a:r>
              <a:rPr lang="en-GB" b="1" dirty="0"/>
              <a:t>hindered when class issues</a:t>
            </a:r>
            <a:r>
              <a:rPr lang="en-GB" dirty="0"/>
              <a:t> are ignored [ Therapist responsibility to raise ]</a:t>
            </a:r>
          </a:p>
          <a:p>
            <a:r>
              <a:rPr lang="en-GB" dirty="0"/>
              <a:t>“[ PoC ] are less </a:t>
            </a:r>
            <a:r>
              <a:rPr lang="en-GB" b="1" dirty="0"/>
              <a:t>likely to access therapy, experience/present good outcomes, and more likely to report social exclusion and negative experiences in therapy </a:t>
            </a:r>
            <a:r>
              <a:rPr lang="en-GB" dirty="0"/>
              <a:t>compared to white majority service users. “</a:t>
            </a:r>
          </a:p>
          <a:p>
            <a:r>
              <a:rPr lang="en-GB" dirty="0"/>
              <a:t>“Oppression experienced by </a:t>
            </a:r>
            <a:r>
              <a:rPr lang="en-GB" b="1" dirty="0"/>
              <a:t>disabled people in society is sometimes replayed in the counselling room </a:t>
            </a:r>
            <a:r>
              <a:rPr lang="en-GB" dirty="0"/>
              <a:t>by counsellors who are unaware of their own disablist attitudes and prejudices” (Reeves)</a:t>
            </a:r>
          </a:p>
          <a:p>
            <a:endParaRPr lang="en-GB" dirty="0"/>
          </a:p>
          <a:p>
            <a:endParaRPr lang="en-GB" dirty="0"/>
          </a:p>
        </p:txBody>
      </p:sp>
    </p:spTree>
    <p:extLst>
      <p:ext uri="{BB962C8B-B14F-4D97-AF65-F5344CB8AC3E}">
        <p14:creationId xmlns:p14="http://schemas.microsoft.com/office/powerpoint/2010/main" val="1644588502"/>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64B0CB-BA04-45C4-B3AE-4614F2B2425C}"/>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Evidence of Disparity vs.</a:t>
            </a:r>
            <a:br>
              <a:rPr lang="en-US" sz="4000" dirty="0">
                <a:solidFill>
                  <a:srgbClr val="FFFFFF"/>
                </a:solidFill>
              </a:rPr>
            </a:br>
            <a:br>
              <a:rPr lang="en-US" sz="4000" dirty="0">
                <a:solidFill>
                  <a:srgbClr val="FFFFFF"/>
                </a:solidFill>
              </a:rPr>
            </a:br>
            <a:br>
              <a:rPr lang="en-US" sz="4000" dirty="0">
                <a:solidFill>
                  <a:srgbClr val="FFFFFF"/>
                </a:solidFill>
              </a:rPr>
            </a:br>
            <a:r>
              <a:rPr lang="en-US" sz="4000" b="1" u="sng" dirty="0">
                <a:solidFill>
                  <a:srgbClr val="FFFFFF"/>
                </a:solidFill>
              </a:rPr>
              <a:t>Feeds into therapeutic practice</a:t>
            </a:r>
            <a:endParaRPr lang="en-GB" sz="4000" b="1" u="sng" dirty="0">
              <a:solidFill>
                <a:srgbClr val="FFFFFF"/>
              </a:solidFill>
            </a:endParaRPr>
          </a:p>
        </p:txBody>
      </p:sp>
      <p:graphicFrame>
        <p:nvGraphicFramePr>
          <p:cNvPr id="10" name="Object 9">
            <a:extLst>
              <a:ext uri="{FF2B5EF4-FFF2-40B4-BE49-F238E27FC236}">
                <a16:creationId xmlns:a16="http://schemas.microsoft.com/office/drawing/2014/main" id="{1D17B95B-FC75-42C3-B9DF-84CC1AB1D138}"/>
              </a:ext>
            </a:extLst>
          </p:cNvPr>
          <p:cNvGraphicFramePr>
            <a:graphicFrameLocks noChangeAspect="1"/>
          </p:cNvGraphicFramePr>
          <p:nvPr/>
        </p:nvGraphicFramePr>
        <p:xfrm>
          <a:off x="5422900" y="312738"/>
          <a:ext cx="6486525" cy="6230937"/>
        </p:xfrm>
        <a:graphic>
          <a:graphicData uri="http://schemas.openxmlformats.org/presentationml/2006/ole">
            <mc:AlternateContent xmlns:mc="http://schemas.openxmlformats.org/markup-compatibility/2006">
              <mc:Choice xmlns:v="urn:schemas-microsoft-com:vml" Requires="v">
                <p:oleObj name="Worksheet" r:id="rId3" imgW="6191090" imgH="7004225" progId="Excel.Sheet.12">
                  <p:embed/>
                </p:oleObj>
              </mc:Choice>
              <mc:Fallback>
                <p:oleObj name="Worksheet" r:id="rId3" imgW="6191090" imgH="7004225" progId="Excel.Sheet.12">
                  <p:embed/>
                  <p:pic>
                    <p:nvPicPr>
                      <p:cNvPr id="10" name="Object 9">
                        <a:extLst>
                          <a:ext uri="{FF2B5EF4-FFF2-40B4-BE49-F238E27FC236}">
                            <a16:creationId xmlns:a16="http://schemas.microsoft.com/office/drawing/2014/main" id="{1D17B95B-FC75-42C3-B9DF-84CC1AB1D138}"/>
                          </a:ext>
                        </a:extLst>
                      </p:cNvPr>
                      <p:cNvPicPr/>
                      <p:nvPr/>
                    </p:nvPicPr>
                    <p:blipFill>
                      <a:blip r:embed="rId4"/>
                      <a:stretch>
                        <a:fillRect/>
                      </a:stretch>
                    </p:blipFill>
                    <p:spPr>
                      <a:xfrm>
                        <a:off x="5422900" y="312738"/>
                        <a:ext cx="6486525" cy="6230937"/>
                      </a:xfrm>
                      <a:prstGeom prst="rect">
                        <a:avLst/>
                      </a:prstGeom>
                    </p:spPr>
                  </p:pic>
                </p:oleObj>
              </mc:Fallback>
            </mc:AlternateContent>
          </a:graphicData>
        </a:graphic>
      </p:graphicFrame>
    </p:spTree>
    <p:extLst>
      <p:ext uri="{BB962C8B-B14F-4D97-AF65-F5344CB8AC3E}">
        <p14:creationId xmlns:p14="http://schemas.microsoft.com/office/powerpoint/2010/main" val="1847053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9CD10B-77E2-DCF7-036D-0C91EB810AFD}"/>
              </a:ext>
            </a:extLst>
          </p:cNvPr>
          <p:cNvSpPr>
            <a:spLocks noGrp="1"/>
          </p:cNvSpPr>
          <p:nvPr>
            <p:ph type="title"/>
          </p:nvPr>
        </p:nvSpPr>
        <p:spPr>
          <a:xfrm>
            <a:off x="1047280" y="788894"/>
            <a:ext cx="10306520" cy="880730"/>
          </a:xfrm>
        </p:spPr>
        <p:txBody>
          <a:bodyPr>
            <a:normAutofit/>
          </a:bodyPr>
          <a:lstStyle/>
          <a:p>
            <a:r>
              <a:rPr lang="en-GB" sz="3100" dirty="0">
                <a:solidFill>
                  <a:srgbClr val="FFFFFF"/>
                </a:solidFill>
              </a:rPr>
              <a:t>Lots of issues can lead to personal Oppression too (Inc Stigma)?</a:t>
            </a:r>
          </a:p>
        </p:txBody>
      </p:sp>
      <p:graphicFrame>
        <p:nvGraphicFramePr>
          <p:cNvPr id="21" name="Content Placeholder 2">
            <a:extLst>
              <a:ext uri="{FF2B5EF4-FFF2-40B4-BE49-F238E27FC236}">
                <a16:creationId xmlns:a16="http://schemas.microsoft.com/office/drawing/2014/main" id="{C73CA4CB-A4B6-D979-2593-4805354E2872}"/>
              </a:ext>
            </a:extLst>
          </p:cNvPr>
          <p:cNvGraphicFramePr>
            <a:graphicFrameLocks noGrp="1"/>
          </p:cNvGraphicFramePr>
          <p:nvPr>
            <p:ph idx="1"/>
            <p:extLst>
              <p:ext uri="{D42A27DB-BD31-4B8C-83A1-F6EECF244321}">
                <p14:modId xmlns:p14="http://schemas.microsoft.com/office/powerpoint/2010/main" val="4146256320"/>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3461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E34E2-DB8E-906D-02F3-E8D8F7A3DE0D}"/>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2BAB82B5-E42C-3E26-BF7F-6A1BE6B5E759}"/>
              </a:ext>
            </a:extLst>
          </p:cNvPr>
          <p:cNvSpPr>
            <a:spLocks noGrp="1"/>
          </p:cNvSpPr>
          <p:nvPr>
            <p:ph idx="1"/>
          </p:nvPr>
        </p:nvSpPr>
        <p:spPr/>
        <p:txBody>
          <a:bodyPr>
            <a:normAutofit lnSpcReduction="10000"/>
          </a:bodyPr>
          <a:lstStyle/>
          <a:p>
            <a:r>
              <a:rPr lang="en-GB" dirty="0"/>
              <a:t>Group identity &amp; personal oppression impacts mental health and body</a:t>
            </a:r>
          </a:p>
          <a:p>
            <a:r>
              <a:rPr lang="en-GB" dirty="0"/>
              <a:t>AOP foundation helps visibility of self and clients through structural dynamics such as social positionality, power, contexts, privilege, and social identities </a:t>
            </a:r>
          </a:p>
          <a:p>
            <a:r>
              <a:rPr lang="en-GB" dirty="0"/>
              <a:t>Deeper empathy and understanding of the client’s problem</a:t>
            </a:r>
          </a:p>
          <a:p>
            <a:r>
              <a:rPr lang="en-GB" dirty="0"/>
              <a:t>Most vulnerable are not ‘hidden’ from view in practice (inclusion)</a:t>
            </a:r>
          </a:p>
          <a:p>
            <a:r>
              <a:rPr lang="en-GB" dirty="0"/>
              <a:t>Focusing attention on barriers within the self, client systems, and the system of therapeutic practice</a:t>
            </a:r>
          </a:p>
          <a:p>
            <a:r>
              <a:rPr lang="en-GB" dirty="0"/>
              <a:t>All-inclusive</a:t>
            </a:r>
          </a:p>
        </p:txBody>
      </p:sp>
    </p:spTree>
    <p:extLst>
      <p:ext uri="{BB962C8B-B14F-4D97-AF65-F5344CB8AC3E}">
        <p14:creationId xmlns:p14="http://schemas.microsoft.com/office/powerpoint/2010/main" val="3066159815"/>
      </p:ext>
    </p:extLst>
  </p:cSld>
  <p:clrMapOvr>
    <a:overrideClrMapping bg1="lt1" tx1="dk1" bg2="lt2" tx2="dk2" accent1="accent1" accent2="accent2" accent3="accent3" accent4="accent4" accent5="accent5" accent6="accent6" hlink="hlink" folHlink="folHlink"/>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16DC-0FE4-ADDB-3C56-4F0ED2903477}"/>
              </a:ext>
            </a:extLst>
          </p:cNvPr>
          <p:cNvSpPr>
            <a:spLocks noGrp="1"/>
          </p:cNvSpPr>
          <p:nvPr>
            <p:ph type="title"/>
          </p:nvPr>
        </p:nvSpPr>
        <p:spPr/>
        <p:txBody>
          <a:bodyPr/>
          <a:lstStyle/>
          <a:p>
            <a:r>
              <a:rPr lang="en-GB" dirty="0"/>
              <a:t>Back up Session 1</a:t>
            </a:r>
          </a:p>
        </p:txBody>
      </p:sp>
      <p:sp>
        <p:nvSpPr>
          <p:cNvPr id="3" name="Content Placeholder 2">
            <a:extLst>
              <a:ext uri="{FF2B5EF4-FFF2-40B4-BE49-F238E27FC236}">
                <a16:creationId xmlns:a16="http://schemas.microsoft.com/office/drawing/2014/main" id="{1E6C18FD-CF68-30EB-2DA6-39086D05640B}"/>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698426477"/>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D1C42-7633-AE91-D8FD-093BAB0F85B6}"/>
              </a:ext>
            </a:extLst>
          </p:cNvPr>
          <p:cNvSpPr>
            <a:spLocks noGrp="1"/>
          </p:cNvSpPr>
          <p:nvPr>
            <p:ph type="title"/>
          </p:nvPr>
        </p:nvSpPr>
        <p:spPr/>
        <p:txBody>
          <a:bodyPr/>
          <a:lstStyle/>
          <a:p>
            <a:r>
              <a:rPr lang="en-GB" dirty="0"/>
              <a:t>END</a:t>
            </a:r>
          </a:p>
        </p:txBody>
      </p:sp>
      <p:pic>
        <p:nvPicPr>
          <p:cNvPr id="4" name="Content Placeholder 3">
            <a:extLst>
              <a:ext uri="{FF2B5EF4-FFF2-40B4-BE49-F238E27FC236}">
                <a16:creationId xmlns:a16="http://schemas.microsoft.com/office/drawing/2014/main" id="{61B92F7A-16E3-4E87-D9DF-F9F783A390F1}"/>
              </a:ext>
            </a:extLst>
          </p:cNvPr>
          <p:cNvPicPr>
            <a:picLocks noGrp="1" noChangeAspect="1"/>
          </p:cNvPicPr>
          <p:nvPr>
            <p:ph idx="1"/>
          </p:nvPr>
        </p:nvPicPr>
        <p:blipFill>
          <a:blip r:embed="rId2"/>
          <a:stretch>
            <a:fillRect/>
          </a:stretch>
        </p:blipFill>
        <p:spPr>
          <a:xfrm rot="10800000">
            <a:off x="3181350" y="1939131"/>
            <a:ext cx="5829300" cy="4124325"/>
          </a:xfrm>
          <a:prstGeom prst="rect">
            <a:avLst/>
          </a:prstGeom>
        </p:spPr>
      </p:pic>
    </p:spTree>
    <p:extLst>
      <p:ext uri="{BB962C8B-B14F-4D97-AF65-F5344CB8AC3E}">
        <p14:creationId xmlns:p14="http://schemas.microsoft.com/office/powerpoint/2010/main" val="2882115022"/>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F76A-126D-AB7A-13C1-57E53630C444}"/>
              </a:ext>
            </a:extLst>
          </p:cNvPr>
          <p:cNvSpPr>
            <a:spLocks noGrp="1"/>
          </p:cNvSpPr>
          <p:nvPr>
            <p:ph type="title"/>
          </p:nvPr>
        </p:nvSpPr>
        <p:spPr/>
        <p:txBody>
          <a:bodyPr/>
          <a:lstStyle/>
          <a:p>
            <a:r>
              <a:rPr lang="en-GB" dirty="0"/>
              <a:t>Critique of EDI</a:t>
            </a:r>
          </a:p>
        </p:txBody>
      </p:sp>
      <p:sp>
        <p:nvSpPr>
          <p:cNvPr id="3" name="Content Placeholder 2">
            <a:extLst>
              <a:ext uri="{FF2B5EF4-FFF2-40B4-BE49-F238E27FC236}">
                <a16:creationId xmlns:a16="http://schemas.microsoft.com/office/drawing/2014/main" id="{C0ECEBCE-C0BC-A35F-886A-18D9B98046B2}"/>
              </a:ext>
            </a:extLst>
          </p:cNvPr>
          <p:cNvSpPr>
            <a:spLocks noGrp="1"/>
          </p:cNvSpPr>
          <p:nvPr>
            <p:ph idx="1"/>
          </p:nvPr>
        </p:nvSpPr>
        <p:spPr/>
        <p:txBody>
          <a:bodyPr/>
          <a:lstStyle/>
          <a:p>
            <a:r>
              <a:rPr lang="en-GB" dirty="0"/>
              <a:t>Contrast EDI which primarily operates at the different level and improving relationships and begins to recognise disproportionality</a:t>
            </a:r>
          </a:p>
          <a:p>
            <a:endParaRPr lang="en-GB" dirty="0"/>
          </a:p>
          <a:p>
            <a:r>
              <a:rPr lang="en-GB" dirty="0"/>
              <a:t>Doesn’t feature power relational dynamics in relationships and structures as well as action praxis for change in systems</a:t>
            </a:r>
          </a:p>
          <a:p>
            <a:endParaRPr lang="en-GB" dirty="0"/>
          </a:p>
          <a:p>
            <a:r>
              <a:rPr lang="en-GB" dirty="0"/>
              <a:t>AOP with EDI conceptualizes problem at a deeper level</a:t>
            </a:r>
          </a:p>
        </p:txBody>
      </p:sp>
    </p:spTree>
    <p:extLst>
      <p:ext uri="{BB962C8B-B14F-4D97-AF65-F5344CB8AC3E}">
        <p14:creationId xmlns:p14="http://schemas.microsoft.com/office/powerpoint/2010/main" val="1360637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600F-5645-720A-BB62-F9068CB45F31}"/>
              </a:ext>
            </a:extLst>
          </p:cNvPr>
          <p:cNvSpPr>
            <a:spLocks noGrp="1"/>
          </p:cNvSpPr>
          <p:nvPr>
            <p:ph type="title"/>
          </p:nvPr>
        </p:nvSpPr>
        <p:spPr/>
        <p:txBody>
          <a:bodyPr/>
          <a:lstStyle/>
          <a:p>
            <a:r>
              <a:rPr lang="en-GB" dirty="0"/>
              <a:t>Session 2</a:t>
            </a:r>
          </a:p>
        </p:txBody>
      </p:sp>
      <p:sp>
        <p:nvSpPr>
          <p:cNvPr id="3" name="Content Placeholder 2">
            <a:extLst>
              <a:ext uri="{FF2B5EF4-FFF2-40B4-BE49-F238E27FC236}">
                <a16:creationId xmlns:a16="http://schemas.microsoft.com/office/drawing/2014/main" id="{7478CEA1-7DD2-8344-90B1-A8C3874D9CFA}"/>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6564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78830"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lang="en-GB" sz="3200" b="1" dirty="0"/>
              <a:t>Base Concepts, Oppression,  Marginalisation &amp; Mental Health</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0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71667"/>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78830"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Working with Difference, Diversity &amp; Inclusion : Implications for Practice</a:t>
            </a: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0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008936"/>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3DD6-15B5-8768-C6DD-0447F10817BD}"/>
              </a:ext>
            </a:extLst>
          </p:cNvPr>
          <p:cNvSpPr>
            <a:spLocks noGrp="1"/>
          </p:cNvSpPr>
          <p:nvPr>
            <p:ph type="title"/>
          </p:nvPr>
        </p:nvSpPr>
        <p:spPr/>
        <p:txBody>
          <a:bodyPr/>
          <a:lstStyle/>
          <a:p>
            <a:r>
              <a:rPr lang="en-GB" dirty="0"/>
              <a:t>Learning Objectives</a:t>
            </a:r>
          </a:p>
        </p:txBody>
      </p:sp>
      <p:sp>
        <p:nvSpPr>
          <p:cNvPr id="3" name="Content Placeholder 2">
            <a:extLst>
              <a:ext uri="{FF2B5EF4-FFF2-40B4-BE49-F238E27FC236}">
                <a16:creationId xmlns:a16="http://schemas.microsoft.com/office/drawing/2014/main" id="{2E0AA01D-11D4-6B4A-479A-73B5F29EBDCC}"/>
              </a:ext>
            </a:extLst>
          </p:cNvPr>
          <p:cNvSpPr>
            <a:spLocks noGrp="1"/>
          </p:cNvSpPr>
          <p:nvPr>
            <p:ph idx="1"/>
          </p:nvPr>
        </p:nvSpPr>
        <p:spPr/>
        <p:txBody>
          <a:bodyPr>
            <a:normAutofit fontScale="92500" lnSpcReduction="10000"/>
          </a:bodyPr>
          <a:lstStyle/>
          <a:p>
            <a:pPr marL="0" indent="0">
              <a:buNone/>
            </a:pPr>
            <a:r>
              <a:rPr lang="en-GB" dirty="0"/>
              <a:t>Aim: Understand how to begin integrating these ideas into practice particularly in working with Difference, Diversity, and Marginalisation</a:t>
            </a:r>
          </a:p>
          <a:p>
            <a:pPr marL="0" indent="0">
              <a:buNone/>
            </a:pPr>
            <a:endParaRPr lang="en-GB" dirty="0"/>
          </a:p>
          <a:p>
            <a:pPr marL="0" indent="0">
              <a:buNone/>
            </a:pPr>
            <a:r>
              <a:rPr lang="en-GB" dirty="0"/>
              <a:t>Objectives:</a:t>
            </a:r>
          </a:p>
          <a:p>
            <a:r>
              <a:rPr lang="en-GB" dirty="0"/>
              <a:t>Review DD&amp;A</a:t>
            </a:r>
          </a:p>
          <a:p>
            <a:r>
              <a:rPr lang="en-GB" dirty="0"/>
              <a:t>Understand important AOP related concepts applicable when working with DD&amp;A</a:t>
            </a:r>
          </a:p>
          <a:p>
            <a:r>
              <a:rPr lang="en-GB" dirty="0"/>
              <a:t>How to integrate and conceptualize clients’ difficulties using AOP principles</a:t>
            </a:r>
          </a:p>
          <a:p>
            <a:endParaRPr lang="en-GB" dirty="0"/>
          </a:p>
          <a:p>
            <a:r>
              <a:rPr lang="en-GB" dirty="0"/>
              <a:t>Contact : </a:t>
            </a:r>
            <a:r>
              <a:rPr lang="en-GB" dirty="0">
                <a:hlinkClick r:id="rId2"/>
              </a:rPr>
              <a:t>admin@tadf.co.uk</a:t>
            </a:r>
            <a:r>
              <a:rPr lang="en-GB" dirty="0"/>
              <a:t>, </a:t>
            </a:r>
            <a:r>
              <a:rPr lang="en-GB" dirty="0">
                <a:hlinkClick r:id="rId3"/>
              </a:rPr>
              <a:t>learn.tadf.uk</a:t>
            </a:r>
            <a:r>
              <a:rPr lang="en-GB" dirty="0"/>
              <a:t>, twitter @tadffocus</a:t>
            </a:r>
          </a:p>
          <a:p>
            <a:endParaRPr lang="en-GB" dirty="0"/>
          </a:p>
        </p:txBody>
      </p:sp>
    </p:spTree>
    <p:extLst>
      <p:ext uri="{BB962C8B-B14F-4D97-AF65-F5344CB8AC3E}">
        <p14:creationId xmlns:p14="http://schemas.microsoft.com/office/powerpoint/2010/main" val="1823493237"/>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Reviewing Difference, Diversity and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Marginalisation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lang="en-US" sz="3200" b="1" dirty="0">
              <a:solidFill>
                <a:prstClr val="black"/>
              </a:solidFill>
              <a:latin typeface="Calibri" panose="020F0502020204030204"/>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0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25556"/>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B9C26E-C6A9-DA74-DE91-70FEB4694933}"/>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Differences (Visible / Invisible / Voiced / Unvoiced)</a:t>
            </a:r>
          </a:p>
        </p:txBody>
      </p:sp>
      <p:graphicFrame>
        <p:nvGraphicFramePr>
          <p:cNvPr id="5" name="Table 4">
            <a:extLst>
              <a:ext uri="{FF2B5EF4-FFF2-40B4-BE49-F238E27FC236}">
                <a16:creationId xmlns:a16="http://schemas.microsoft.com/office/drawing/2014/main" id="{44406EC8-A472-C4B6-6261-6AB8B5964CFE}"/>
              </a:ext>
            </a:extLst>
          </p:cNvPr>
          <p:cNvGraphicFramePr>
            <a:graphicFrameLocks noGrp="1"/>
          </p:cNvGraphicFramePr>
          <p:nvPr/>
        </p:nvGraphicFramePr>
        <p:xfrm>
          <a:off x="3681876" y="1088966"/>
          <a:ext cx="8030758" cy="5296480"/>
        </p:xfrm>
        <a:graphic>
          <a:graphicData uri="http://schemas.openxmlformats.org/drawingml/2006/table">
            <a:tbl>
              <a:tblPr firstRow="1" firstCol="1" bandRow="1">
                <a:tableStyleId>{8799B23B-EC83-4686-B30A-512413B5E67A}</a:tableStyleId>
              </a:tblPr>
              <a:tblGrid>
                <a:gridCol w="1996805">
                  <a:extLst>
                    <a:ext uri="{9D8B030D-6E8A-4147-A177-3AD203B41FA5}">
                      <a16:colId xmlns:a16="http://schemas.microsoft.com/office/drawing/2014/main" val="1034741865"/>
                    </a:ext>
                  </a:extLst>
                </a:gridCol>
                <a:gridCol w="1429858">
                  <a:extLst>
                    <a:ext uri="{9D8B030D-6E8A-4147-A177-3AD203B41FA5}">
                      <a16:colId xmlns:a16="http://schemas.microsoft.com/office/drawing/2014/main" val="1841055658"/>
                    </a:ext>
                  </a:extLst>
                </a:gridCol>
                <a:gridCol w="1768573">
                  <a:extLst>
                    <a:ext uri="{9D8B030D-6E8A-4147-A177-3AD203B41FA5}">
                      <a16:colId xmlns:a16="http://schemas.microsoft.com/office/drawing/2014/main" val="268696931"/>
                    </a:ext>
                  </a:extLst>
                </a:gridCol>
                <a:gridCol w="1381470">
                  <a:extLst>
                    <a:ext uri="{9D8B030D-6E8A-4147-A177-3AD203B41FA5}">
                      <a16:colId xmlns:a16="http://schemas.microsoft.com/office/drawing/2014/main" val="1629073453"/>
                    </a:ext>
                  </a:extLst>
                </a:gridCol>
                <a:gridCol w="1454052">
                  <a:extLst>
                    <a:ext uri="{9D8B030D-6E8A-4147-A177-3AD203B41FA5}">
                      <a16:colId xmlns:a16="http://schemas.microsoft.com/office/drawing/2014/main" val="2576058904"/>
                    </a:ext>
                  </a:extLst>
                </a:gridCol>
              </a:tblGrid>
              <a:tr h="740748">
                <a:tc>
                  <a:txBody>
                    <a:bodyPr/>
                    <a:lstStyle/>
                    <a:p>
                      <a:pPr>
                        <a:lnSpc>
                          <a:spcPct val="107000"/>
                        </a:lnSpc>
                        <a:spcAft>
                          <a:spcPts val="800"/>
                        </a:spcAft>
                      </a:pPr>
                      <a:r>
                        <a:rPr lang="en-GB" sz="1500">
                          <a:effectLst/>
                        </a:rPr>
                        <a:t>Gender</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Geography</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Race</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Religion</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Age</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extLst>
                  <a:ext uri="{0D108BD9-81ED-4DB2-BD59-A6C34878D82A}">
                    <a16:rowId xmlns:a16="http://schemas.microsoft.com/office/drawing/2014/main" val="640327743"/>
                  </a:ext>
                </a:extLst>
              </a:tr>
              <a:tr h="740748">
                <a:tc>
                  <a:txBody>
                    <a:bodyPr/>
                    <a:lstStyle/>
                    <a:p>
                      <a:pPr>
                        <a:lnSpc>
                          <a:spcPct val="107000"/>
                        </a:lnSpc>
                        <a:spcAft>
                          <a:spcPts val="800"/>
                        </a:spcAft>
                      </a:pPr>
                      <a:r>
                        <a:rPr lang="en-GB" sz="1500" dirty="0">
                          <a:effectLst/>
                        </a:rPr>
                        <a:t>Disability*</a:t>
                      </a:r>
                    </a:p>
                    <a:p>
                      <a:pPr>
                        <a:lnSpc>
                          <a:spcPct val="107000"/>
                        </a:lnSpc>
                        <a:spcAft>
                          <a:spcPts val="800"/>
                        </a:spcAft>
                      </a:pP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dirty="0">
                          <a:effectLst/>
                        </a:rPr>
                        <a:t>Appearance</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500" dirty="0">
                          <a:effectLst/>
                        </a:rPr>
                        <a:t>Body / Aesthetics / Expression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Culture</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dirty="0">
                          <a:effectLst/>
                        </a:rPr>
                        <a:t>Class/caste</a:t>
                      </a:r>
                    </a:p>
                    <a:p>
                      <a:pPr>
                        <a:lnSpc>
                          <a:spcPct val="107000"/>
                        </a:lnSpc>
                        <a:spcAft>
                          <a:spcPts val="800"/>
                        </a:spcAft>
                      </a:pP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Education</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extLst>
                  <a:ext uri="{0D108BD9-81ED-4DB2-BD59-A6C34878D82A}">
                    <a16:rowId xmlns:a16="http://schemas.microsoft.com/office/drawing/2014/main" val="2826217181"/>
                  </a:ext>
                </a:extLst>
              </a:tr>
              <a:tr h="1046794">
                <a:tc>
                  <a:txBody>
                    <a:bodyPr/>
                    <a:lstStyle/>
                    <a:p>
                      <a:pPr>
                        <a:lnSpc>
                          <a:spcPct val="107000"/>
                        </a:lnSpc>
                        <a:spcAft>
                          <a:spcPts val="800"/>
                        </a:spcAft>
                      </a:pPr>
                      <a:r>
                        <a:rPr lang="en-GB" sz="1500">
                          <a:effectLst/>
                        </a:rPr>
                        <a:t>Employment</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Ethnicity</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dirty="0">
                          <a:effectLst/>
                        </a:rPr>
                        <a:t>Religion &amp; Spirituality</a:t>
                      </a:r>
                    </a:p>
                    <a:p>
                      <a:pPr>
                        <a:lnSpc>
                          <a:spcPct val="107000"/>
                        </a:lnSpc>
                        <a:spcAft>
                          <a:spcPts val="800"/>
                        </a:spcAft>
                      </a:pP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Sexuality</a:t>
                      </a:r>
                    </a:p>
                    <a:p>
                      <a:pPr>
                        <a:lnSpc>
                          <a:spcPct val="107000"/>
                        </a:lnSpc>
                        <a:spcAft>
                          <a:spcPts val="800"/>
                        </a:spcAft>
                      </a:pPr>
                      <a:r>
                        <a:rPr lang="en-GB" sz="1500">
                          <a:effectLst/>
                        </a:rPr>
                        <a:t> </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dirty="0">
                          <a:effectLst/>
                        </a:rPr>
                        <a:t>Sexual orientation</a:t>
                      </a:r>
                    </a:p>
                    <a:p>
                      <a:pPr>
                        <a:lnSpc>
                          <a:spcPct val="107000"/>
                        </a:lnSpc>
                        <a:spcAft>
                          <a:spcPts val="800"/>
                        </a:spcAft>
                      </a:pP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extLst>
                  <a:ext uri="{0D108BD9-81ED-4DB2-BD59-A6C34878D82A}">
                    <a16:rowId xmlns:a16="http://schemas.microsoft.com/office/drawing/2014/main" val="3965735271"/>
                  </a:ext>
                </a:extLst>
              </a:tr>
              <a:tr h="634804">
                <a:tc>
                  <a:txBody>
                    <a:bodyPr/>
                    <a:lstStyle/>
                    <a:p>
                      <a:pPr>
                        <a:lnSpc>
                          <a:spcPct val="107000"/>
                        </a:lnSpc>
                        <a:spcAft>
                          <a:spcPts val="800"/>
                        </a:spcAft>
                      </a:pPr>
                      <a:r>
                        <a:rPr lang="en-GB" sz="1500">
                          <a:effectLst/>
                        </a:rPr>
                        <a:t>Neurodivergence*</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Citizenship*</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dirty="0">
                          <a:effectLst/>
                        </a:rPr>
                        <a:t>Language*</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Skin tone*</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dirty="0">
                          <a:effectLst/>
                        </a:rPr>
                        <a:t>Relationship Style*</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extLst>
                  <a:ext uri="{0D108BD9-81ED-4DB2-BD59-A6C34878D82A}">
                    <a16:rowId xmlns:a16="http://schemas.microsoft.com/office/drawing/2014/main" val="224354881"/>
                  </a:ext>
                </a:extLst>
              </a:tr>
              <a:tr h="1458782">
                <a:tc>
                  <a:txBody>
                    <a:bodyPr/>
                    <a:lstStyle/>
                    <a:p>
                      <a:pPr>
                        <a:lnSpc>
                          <a:spcPct val="107000"/>
                        </a:lnSpc>
                        <a:spcAft>
                          <a:spcPts val="800"/>
                        </a:spcAft>
                      </a:pPr>
                      <a:r>
                        <a:rPr lang="en-GB" sz="1500" dirty="0">
                          <a:effectLst/>
                          <a:latin typeface="Calibri" panose="020F0502020204030204" pitchFamily="34" charset="0"/>
                          <a:ea typeface="Calibri" panose="020F0502020204030204" pitchFamily="34" charset="0"/>
                          <a:cs typeface="Times New Roman" panose="02020603050405020304" pitchFamily="18" charset="0"/>
                        </a:rPr>
                        <a:t>Home</a:t>
                      </a:r>
                    </a:p>
                  </a:txBody>
                  <a:tcPr marL="58535" marR="58535" marT="0" marB="0"/>
                </a:tc>
                <a:tc>
                  <a:txBody>
                    <a:bodyPr/>
                    <a:lstStyle/>
                    <a:p>
                      <a:pPr>
                        <a:lnSpc>
                          <a:spcPct val="107000"/>
                        </a:lnSpc>
                        <a:spcAft>
                          <a:spcPts val="800"/>
                        </a:spcAft>
                      </a:pPr>
                      <a:r>
                        <a:rPr lang="en-GB" sz="1500" dirty="0">
                          <a:effectLst/>
                        </a:rPr>
                        <a:t>Beliefs &amp; Values* </a:t>
                      </a:r>
                    </a:p>
                    <a:p>
                      <a:pPr>
                        <a:lnSpc>
                          <a:spcPct val="107000"/>
                        </a:lnSpc>
                        <a:spcAft>
                          <a:spcPts val="800"/>
                        </a:spcAft>
                      </a:pPr>
                      <a:r>
                        <a:rPr lang="en-GB" sz="1500" dirty="0">
                          <a:effectLst/>
                        </a:rPr>
                        <a:t>(Worldview)</a:t>
                      </a:r>
                    </a:p>
                    <a:p>
                      <a:pPr>
                        <a:lnSpc>
                          <a:spcPct val="107000"/>
                        </a:lnSpc>
                        <a:spcAft>
                          <a:spcPts val="800"/>
                        </a:spcAft>
                      </a:pPr>
                      <a:r>
                        <a:rPr lang="en-GB" sz="1500" dirty="0">
                          <a:effectLst/>
                        </a:rPr>
                        <a:t> </a:t>
                      </a:r>
                      <a:endParaRPr lang="en-GB"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Communication Preferences*</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a:effectLst/>
                        </a:rPr>
                        <a:t>Sensing &amp; Learning Style</a:t>
                      </a:r>
                      <a:endParaRPr lang="en-GB" sz="150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tc>
                  <a:txBody>
                    <a:bodyPr/>
                    <a:lstStyle/>
                    <a:p>
                      <a:pPr>
                        <a:lnSpc>
                          <a:spcPct val="107000"/>
                        </a:lnSpc>
                        <a:spcAft>
                          <a:spcPts val="800"/>
                        </a:spcAft>
                      </a:pPr>
                      <a:r>
                        <a:rPr lang="en-GB" sz="1500" b="0" dirty="0">
                          <a:effectLst/>
                        </a:rPr>
                        <a:t>Power Orientation</a:t>
                      </a:r>
                      <a:endParaRPr lang="en-GB"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58535" marR="58535" marT="0" marB="0"/>
                </a:tc>
                <a:extLst>
                  <a:ext uri="{0D108BD9-81ED-4DB2-BD59-A6C34878D82A}">
                    <a16:rowId xmlns:a16="http://schemas.microsoft.com/office/drawing/2014/main" val="4170366207"/>
                  </a:ext>
                </a:extLst>
              </a:tr>
            </a:tbl>
          </a:graphicData>
        </a:graphic>
      </p:graphicFrame>
      <p:sp>
        <p:nvSpPr>
          <p:cNvPr id="3" name="TextBox 2">
            <a:extLst>
              <a:ext uri="{FF2B5EF4-FFF2-40B4-BE49-F238E27FC236}">
                <a16:creationId xmlns:a16="http://schemas.microsoft.com/office/drawing/2014/main" id="{CA547731-9B47-0C69-170A-FEE8BE468A0D}"/>
              </a:ext>
            </a:extLst>
          </p:cNvPr>
          <p:cNvSpPr txBox="1"/>
          <p:nvPr/>
        </p:nvSpPr>
        <p:spPr>
          <a:xfrm>
            <a:off x="3690851" y="307497"/>
            <a:ext cx="66777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grabs you today? (Adapted SOCIAL GRACES) </a:t>
            </a:r>
          </a:p>
        </p:txBody>
      </p:sp>
    </p:spTree>
    <p:extLst>
      <p:ext uri="{BB962C8B-B14F-4D97-AF65-F5344CB8AC3E}">
        <p14:creationId xmlns:p14="http://schemas.microsoft.com/office/powerpoint/2010/main" val="2722362053"/>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E9EEF-A146-1D05-9FDF-8603C760A9D7}"/>
              </a:ext>
            </a:extLst>
          </p:cNvPr>
          <p:cNvSpPr>
            <a:spLocks noGrp="1"/>
          </p:cNvSpPr>
          <p:nvPr>
            <p:ph type="title"/>
          </p:nvPr>
        </p:nvSpPr>
        <p:spPr/>
        <p:txBody>
          <a:bodyPr/>
          <a:lstStyle/>
          <a:p>
            <a:pPr algn="ctr"/>
            <a:r>
              <a:rPr lang="en-GB" dirty="0"/>
              <a:t>Basic Terms Used</a:t>
            </a:r>
          </a:p>
        </p:txBody>
      </p:sp>
      <p:sp>
        <p:nvSpPr>
          <p:cNvPr id="3" name="Content Placeholder 2">
            <a:extLst>
              <a:ext uri="{FF2B5EF4-FFF2-40B4-BE49-F238E27FC236}">
                <a16:creationId xmlns:a16="http://schemas.microsoft.com/office/drawing/2014/main" id="{2A1E79EA-BF14-644F-9F50-C4D81182FE40}"/>
              </a:ext>
            </a:extLst>
          </p:cNvPr>
          <p:cNvSpPr>
            <a:spLocks noGrp="1"/>
          </p:cNvSpPr>
          <p:nvPr>
            <p:ph idx="1"/>
          </p:nvPr>
        </p:nvSpPr>
        <p:spPr>
          <a:xfrm>
            <a:off x="838200" y="1485900"/>
            <a:ext cx="10515600" cy="4691063"/>
          </a:xfrm>
        </p:spPr>
        <p:txBody>
          <a:bodyPr>
            <a:normAutofit fontScale="85000" lnSpcReduction="20000"/>
          </a:bodyPr>
          <a:lstStyle/>
          <a:p>
            <a:pPr marL="0" indent="0" algn="ctr">
              <a:buNone/>
            </a:pPr>
            <a:r>
              <a:rPr lang="en-GB" dirty="0"/>
              <a:t>Wider Societal Culture (WSC), Cultural Group (~Ethnic)</a:t>
            </a:r>
          </a:p>
          <a:p>
            <a:pPr marL="0" indent="0" algn="ctr">
              <a:buNone/>
            </a:pPr>
            <a:r>
              <a:rPr lang="en-GB" dirty="0"/>
              <a:t>GSRD, Queer, CIS Gender, Trans*, Intersex</a:t>
            </a:r>
          </a:p>
          <a:p>
            <a:pPr marL="0" indent="0" algn="ctr">
              <a:buNone/>
            </a:pPr>
            <a:r>
              <a:rPr lang="en-GB" dirty="0"/>
              <a:t>Neurodivergent (e.g. Autism, ADHD…)</a:t>
            </a:r>
          </a:p>
          <a:p>
            <a:pPr marL="0" indent="0" algn="ctr">
              <a:buNone/>
            </a:pPr>
            <a:r>
              <a:rPr lang="en-GB" dirty="0"/>
              <a:t>‘Race’, Black, Multi-Racial</a:t>
            </a:r>
          </a:p>
          <a:p>
            <a:pPr marL="0" indent="0" algn="ctr">
              <a:buNone/>
            </a:pPr>
            <a:r>
              <a:rPr lang="en-GB" dirty="0"/>
              <a:t>Disability / Impairment </a:t>
            </a:r>
          </a:p>
          <a:p>
            <a:pPr marL="0" indent="0" algn="ctr">
              <a:buNone/>
            </a:pPr>
            <a:r>
              <a:rPr lang="en-GB" dirty="0"/>
              <a:t>Class </a:t>
            </a:r>
          </a:p>
          <a:p>
            <a:pPr marL="0" indent="0" algn="ctr">
              <a:buNone/>
            </a:pPr>
            <a:r>
              <a:rPr lang="en-GB" dirty="0"/>
              <a:t>Dimensions: Visible / Non-Visible / Invisible / Voiced / Unvoiced</a:t>
            </a:r>
          </a:p>
          <a:p>
            <a:pPr marL="0" indent="0" algn="ctr">
              <a:buNone/>
            </a:pPr>
            <a:endParaRPr lang="en-GB" dirty="0"/>
          </a:p>
          <a:p>
            <a:pPr marL="0" indent="0" algn="ctr">
              <a:buNone/>
            </a:pPr>
            <a:r>
              <a:rPr lang="en-GB" i="1" dirty="0"/>
              <a:t>TIP: Individual decides labels</a:t>
            </a:r>
          </a:p>
          <a:p>
            <a:pPr marL="0" indent="0" algn="ctr">
              <a:buNone/>
            </a:pPr>
            <a:r>
              <a:rPr lang="en-GB" i="1" dirty="0"/>
              <a:t>| Not everyone agrees or likes labels</a:t>
            </a:r>
          </a:p>
          <a:p>
            <a:pPr algn="ctr"/>
            <a:r>
              <a:rPr lang="en-GB" sz="1100" i="1" dirty="0"/>
              <a:t>Trans = gender not as per assigned at birth in trans men and trans women</a:t>
            </a:r>
          </a:p>
          <a:p>
            <a:pPr algn="ctr"/>
            <a:r>
              <a:rPr lang="en-GB" sz="1100" i="1" dirty="0"/>
              <a:t>Queer = gender / sexuality non-conforming</a:t>
            </a:r>
          </a:p>
          <a:p>
            <a:pPr algn="ctr"/>
            <a:r>
              <a:rPr lang="en-GB" sz="1100" i="1" dirty="0"/>
              <a:t>Intersex non-binary sex anatomy</a:t>
            </a:r>
          </a:p>
          <a:p>
            <a:pPr marL="0" indent="0" algn="ctr">
              <a:buNone/>
            </a:pPr>
            <a:endParaRPr lang="en-GB" i="1" dirty="0"/>
          </a:p>
          <a:p>
            <a:pPr marL="0" indent="0" algn="ctr">
              <a:buNone/>
            </a:pPr>
            <a:endParaRPr lang="en-GB" dirty="0"/>
          </a:p>
          <a:p>
            <a:pPr marL="0" indent="0" algn="ctr">
              <a:buNone/>
            </a:pPr>
            <a:endParaRPr lang="en-GB" dirty="0"/>
          </a:p>
          <a:p>
            <a:pPr algn="ctr"/>
            <a:endParaRPr lang="en-GB" dirty="0"/>
          </a:p>
          <a:p>
            <a:pPr marL="457200" lvl="1" indent="0">
              <a:buNone/>
            </a:pPr>
            <a:endParaRPr lang="en-GB" dirty="0"/>
          </a:p>
        </p:txBody>
      </p:sp>
    </p:spTree>
    <p:extLst>
      <p:ext uri="{BB962C8B-B14F-4D97-AF65-F5344CB8AC3E}">
        <p14:creationId xmlns:p14="http://schemas.microsoft.com/office/powerpoint/2010/main" val="2364953900"/>
      </p:ext>
    </p:extLst>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What is an Anti-Oppressive foundation to DD&amp;A in Therapy?</a:t>
            </a: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0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462349"/>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11B8F-D65A-5E03-8B1C-3E7A9B08AB5F}"/>
              </a:ext>
            </a:extLst>
          </p:cNvPr>
          <p:cNvSpPr>
            <a:spLocks noGrp="1"/>
          </p:cNvSpPr>
          <p:nvPr>
            <p:ph type="title"/>
          </p:nvPr>
        </p:nvSpPr>
        <p:spPr>
          <a:xfrm>
            <a:off x="4965430" y="629268"/>
            <a:ext cx="6586491" cy="1286160"/>
          </a:xfrm>
        </p:spPr>
        <p:txBody>
          <a:bodyPr anchor="b">
            <a:normAutofit/>
          </a:bodyPr>
          <a:lstStyle/>
          <a:p>
            <a:r>
              <a:rPr lang="en-GB" sz="4100"/>
              <a:t>Anti-Oppressive Practice in C&amp;P</a:t>
            </a:r>
          </a:p>
        </p:txBody>
      </p:sp>
      <p:sp>
        <p:nvSpPr>
          <p:cNvPr id="3" name="Content Placeholder 2">
            <a:extLst>
              <a:ext uri="{FF2B5EF4-FFF2-40B4-BE49-F238E27FC236}">
                <a16:creationId xmlns:a16="http://schemas.microsoft.com/office/drawing/2014/main" id="{D1E049D5-AD05-B608-58F4-F61B094AD198}"/>
              </a:ext>
            </a:extLst>
          </p:cNvPr>
          <p:cNvSpPr>
            <a:spLocks noGrp="1"/>
          </p:cNvSpPr>
          <p:nvPr>
            <p:ph idx="1"/>
          </p:nvPr>
        </p:nvSpPr>
        <p:spPr>
          <a:xfrm>
            <a:off x="4965431" y="2438400"/>
            <a:ext cx="6586489" cy="3785419"/>
          </a:xfrm>
        </p:spPr>
        <p:txBody>
          <a:bodyPr>
            <a:normAutofit/>
          </a:bodyPr>
          <a:lstStyle/>
          <a:p>
            <a:r>
              <a:rPr lang="en-GB" sz="2000" dirty="0"/>
              <a:t>Anti-oppressive practice means that we take account of the impact of power, inequality, and oppression on people, and actively combat these (</a:t>
            </a:r>
            <a:r>
              <a:rPr lang="en-GB" sz="2000" dirty="0" err="1"/>
              <a:t>Nosowska</a:t>
            </a:r>
            <a:r>
              <a:rPr lang="en-GB" sz="2000" dirty="0"/>
              <a:t> 2014).</a:t>
            </a:r>
          </a:p>
          <a:p>
            <a:r>
              <a:rPr lang="en-US" sz="2000" dirty="0"/>
              <a:t>.. is an attempt to eradicate discrimination and oppression from </a:t>
            </a:r>
            <a:r>
              <a:rPr lang="en-US" sz="2000" b="1" u="sng" dirty="0"/>
              <a:t>our own practice </a:t>
            </a:r>
            <a:r>
              <a:rPr lang="en-US" sz="2000" dirty="0"/>
              <a:t>and challenge them in the practice of </a:t>
            </a:r>
            <a:r>
              <a:rPr lang="en-US" sz="2000" b="1" u="sng" dirty="0"/>
              <a:t>others and in the institutional </a:t>
            </a:r>
            <a:r>
              <a:rPr lang="en-US" sz="2000" dirty="0"/>
              <a:t>structures which we operate” (Thompson, 2018)</a:t>
            </a:r>
          </a:p>
          <a:p>
            <a:r>
              <a:rPr lang="en-US" sz="2000" dirty="0"/>
              <a:t>Enable clients to overcome the barriers they face (all levels including therapy)</a:t>
            </a:r>
          </a:p>
          <a:p>
            <a:endParaRPr lang="en-GB" sz="2000" dirty="0"/>
          </a:p>
          <a:p>
            <a:endParaRPr lang="en-GB" sz="2000" dirty="0"/>
          </a:p>
        </p:txBody>
      </p:sp>
      <p:pic>
        <p:nvPicPr>
          <p:cNvPr id="4" name="Picture 3">
            <a:extLst>
              <a:ext uri="{FF2B5EF4-FFF2-40B4-BE49-F238E27FC236}">
                <a16:creationId xmlns:a16="http://schemas.microsoft.com/office/drawing/2014/main" id="{3EEC1E8E-0F3C-FDBF-597D-6B60667DE532}"/>
              </a:ext>
            </a:extLst>
          </p:cNvPr>
          <p:cNvPicPr>
            <a:picLocks noChangeAspect="1"/>
          </p:cNvPicPr>
          <p:nvPr/>
        </p:nvPicPr>
        <p:blipFill rotWithShape="1">
          <a:blip r:embed="rId3"/>
          <a:srcRect r="32575"/>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82E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989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6B7D-D54C-0565-F0AA-565E241A7EDE}"/>
              </a:ext>
            </a:extLst>
          </p:cNvPr>
          <p:cNvSpPr>
            <a:spLocks noGrp="1"/>
          </p:cNvSpPr>
          <p:nvPr>
            <p:ph type="title"/>
          </p:nvPr>
        </p:nvSpPr>
        <p:spPr/>
        <p:txBody>
          <a:bodyPr/>
          <a:lstStyle/>
          <a:p>
            <a:r>
              <a:rPr lang="en-GB" dirty="0"/>
              <a:t>Implications for Practice</a:t>
            </a:r>
          </a:p>
        </p:txBody>
      </p:sp>
      <p:graphicFrame>
        <p:nvGraphicFramePr>
          <p:cNvPr id="4" name="Content Placeholder 3">
            <a:extLst>
              <a:ext uri="{FF2B5EF4-FFF2-40B4-BE49-F238E27FC236}">
                <a16:creationId xmlns:a16="http://schemas.microsoft.com/office/drawing/2014/main" id="{3F4B9FFA-8183-5CF1-C236-F165BC457BC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C6D8978-E751-D6C3-0C64-76F8E334589D}"/>
              </a:ext>
            </a:extLst>
          </p:cNvPr>
          <p:cNvSpPr txBox="1"/>
          <p:nvPr/>
        </p:nvSpPr>
        <p:spPr>
          <a:xfrm>
            <a:off x="838200" y="1561763"/>
            <a:ext cx="383400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How do we and the profession serve ALL and treat ALL with equal value and 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Anti-oppressive practice</a:t>
            </a:r>
          </a:p>
        </p:txBody>
      </p:sp>
    </p:spTree>
    <p:extLst>
      <p:ext uri="{BB962C8B-B14F-4D97-AF65-F5344CB8AC3E}">
        <p14:creationId xmlns:p14="http://schemas.microsoft.com/office/powerpoint/2010/main" val="3343836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F76A-126D-AB7A-13C1-57E53630C444}"/>
              </a:ext>
            </a:extLst>
          </p:cNvPr>
          <p:cNvSpPr>
            <a:spLocks noGrp="1"/>
          </p:cNvSpPr>
          <p:nvPr>
            <p:ph type="title"/>
          </p:nvPr>
        </p:nvSpPr>
        <p:spPr/>
        <p:txBody>
          <a:bodyPr/>
          <a:lstStyle/>
          <a:p>
            <a:r>
              <a:rPr lang="en-GB" dirty="0"/>
              <a:t>EDI needs Anti-Oppressive Foundations</a:t>
            </a:r>
          </a:p>
        </p:txBody>
      </p:sp>
      <p:sp>
        <p:nvSpPr>
          <p:cNvPr id="3" name="Content Placeholder 2">
            <a:extLst>
              <a:ext uri="{FF2B5EF4-FFF2-40B4-BE49-F238E27FC236}">
                <a16:creationId xmlns:a16="http://schemas.microsoft.com/office/drawing/2014/main" id="{C0ECEBCE-C0BC-A35F-886A-18D9B98046B2}"/>
              </a:ext>
            </a:extLst>
          </p:cNvPr>
          <p:cNvSpPr>
            <a:spLocks noGrp="1"/>
          </p:cNvSpPr>
          <p:nvPr>
            <p:ph idx="1"/>
          </p:nvPr>
        </p:nvSpPr>
        <p:spPr/>
        <p:txBody>
          <a:bodyPr/>
          <a:lstStyle/>
          <a:p>
            <a:r>
              <a:rPr lang="en-GB" dirty="0"/>
              <a:t>Contrast EDI which primarily operates at the different level and improves relationships and begins to recognise disproportionality</a:t>
            </a:r>
          </a:p>
          <a:p>
            <a:endParaRPr lang="en-GB" dirty="0"/>
          </a:p>
          <a:p>
            <a:r>
              <a:rPr lang="en-GB" dirty="0"/>
              <a:t>Doesn’t feature power relational dynamics in relationships and structures as well as action praxis for change in systems</a:t>
            </a:r>
          </a:p>
          <a:p>
            <a:endParaRPr lang="en-GB" dirty="0"/>
          </a:p>
          <a:p>
            <a:r>
              <a:rPr lang="en-GB" dirty="0"/>
              <a:t>AOP with EDI needs to conceptualizes problem at a systems level</a:t>
            </a:r>
          </a:p>
        </p:txBody>
      </p:sp>
    </p:spTree>
    <p:extLst>
      <p:ext uri="{BB962C8B-B14F-4D97-AF65-F5344CB8AC3E}">
        <p14:creationId xmlns:p14="http://schemas.microsoft.com/office/powerpoint/2010/main" val="196702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person, outdoor, sky, green&#10;&#10;Description automatically generated">
            <a:extLst>
              <a:ext uri="{FF2B5EF4-FFF2-40B4-BE49-F238E27FC236}">
                <a16:creationId xmlns:a16="http://schemas.microsoft.com/office/drawing/2014/main" id="{83051431-791D-4BB1-7CA2-419D19C4B4C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1375" b="12375"/>
          <a:stretch/>
        </p:blipFill>
        <p:spPr>
          <a:xfrm>
            <a:off x="20" y="10"/>
            <a:ext cx="6095980" cy="3428990"/>
          </a:xfrm>
          <a:prstGeom prst="rect">
            <a:avLst/>
          </a:prstGeom>
        </p:spPr>
      </p:pic>
      <p:pic>
        <p:nvPicPr>
          <p:cNvPr id="7" name="Picture 6" descr="A group of people sitting on the ground posing for the camera&#10;&#10;Description automatically generated with medium confidence">
            <a:extLst>
              <a:ext uri="{FF2B5EF4-FFF2-40B4-BE49-F238E27FC236}">
                <a16:creationId xmlns:a16="http://schemas.microsoft.com/office/drawing/2014/main" id="{3D27B502-DCD9-4A07-5C5D-547DAE0ED55C}"/>
              </a:ext>
            </a:extLst>
          </p:cNvPr>
          <p:cNvPicPr>
            <a:picLocks noChangeAspect="1"/>
          </p:cNvPicPr>
          <p:nvPr/>
        </p:nvPicPr>
        <p:blipFill rotWithShape="1">
          <a:blip r:embed="rId4">
            <a:extLst>
              <a:ext uri="{28A0092B-C50C-407E-A947-70E740481C1C}">
                <a14:useLocalDpi xmlns:a14="http://schemas.microsoft.com/office/drawing/2010/main" val="0"/>
              </a:ext>
            </a:extLst>
          </a:blip>
          <a:srcRect t="27087" r="-2" b="35365"/>
          <a:stretch/>
        </p:blipFill>
        <p:spPr>
          <a:xfrm>
            <a:off x="6096000" y="10"/>
            <a:ext cx="6096000" cy="3428990"/>
          </a:xfrm>
          <a:prstGeom prst="rect">
            <a:avLst/>
          </a:prstGeom>
        </p:spPr>
      </p:pic>
      <p:pic>
        <p:nvPicPr>
          <p:cNvPr id="11" name="Picture 10" descr="A group of women holding signs&#10;&#10;Description automatically generated with medium confidence">
            <a:extLst>
              <a:ext uri="{FF2B5EF4-FFF2-40B4-BE49-F238E27FC236}">
                <a16:creationId xmlns:a16="http://schemas.microsoft.com/office/drawing/2014/main" id="{3190CBE2-1BFE-C074-3191-35F8058D7F49}"/>
              </a:ext>
            </a:extLst>
          </p:cNvPr>
          <p:cNvPicPr>
            <a:picLocks noChangeAspect="1"/>
          </p:cNvPicPr>
          <p:nvPr/>
        </p:nvPicPr>
        <p:blipFill rotWithShape="1">
          <a:blip r:embed="rId5">
            <a:extLst>
              <a:ext uri="{28A0092B-C50C-407E-A947-70E740481C1C}">
                <a14:useLocalDpi xmlns:a14="http://schemas.microsoft.com/office/drawing/2010/main" val="0"/>
              </a:ext>
            </a:extLst>
          </a:blip>
          <a:srcRect t="16044"/>
          <a:stretch/>
        </p:blipFill>
        <p:spPr>
          <a:xfrm>
            <a:off x="20" y="3429000"/>
            <a:ext cx="6095980" cy="3429000"/>
          </a:xfrm>
          <a:prstGeom prst="rect">
            <a:avLst/>
          </a:prstGeom>
        </p:spPr>
      </p:pic>
      <p:pic>
        <p:nvPicPr>
          <p:cNvPr id="9" name="Picture 8" descr="A picture containing text, person, crowd&#10;&#10;Description automatically generated">
            <a:extLst>
              <a:ext uri="{FF2B5EF4-FFF2-40B4-BE49-F238E27FC236}">
                <a16:creationId xmlns:a16="http://schemas.microsoft.com/office/drawing/2014/main" id="{2DC1785F-4E2F-6B9B-7985-2A4294F18F25}"/>
              </a:ext>
            </a:extLst>
          </p:cNvPr>
          <p:cNvPicPr>
            <a:picLocks noChangeAspect="1"/>
          </p:cNvPicPr>
          <p:nvPr/>
        </p:nvPicPr>
        <p:blipFill rotWithShape="1">
          <a:blip r:embed="rId6">
            <a:extLst>
              <a:ext uri="{28A0092B-C50C-407E-A947-70E740481C1C}">
                <a14:useLocalDpi xmlns:a14="http://schemas.microsoft.com/office/drawing/2010/main" val="0"/>
              </a:ext>
            </a:extLst>
          </a:blip>
          <a:srcRect t="7689" b="8041"/>
          <a:stretch/>
        </p:blipFill>
        <p:spPr>
          <a:xfrm>
            <a:off x="6096000" y="3429000"/>
            <a:ext cx="6096000" cy="3429000"/>
          </a:xfrm>
          <a:prstGeom prst="rect">
            <a:avLst/>
          </a:prstGeom>
        </p:spPr>
      </p:pic>
      <p:sp>
        <p:nvSpPr>
          <p:cNvPr id="19" name="Rectangle 18">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ame 20">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BAA53F-C9F4-F8D2-C1BA-9963BCBB829F}"/>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kern="1200" dirty="0">
                <a:solidFill>
                  <a:srgbClr val="080808"/>
                </a:solidFill>
                <a:latin typeface="+mj-lt"/>
                <a:ea typeface="+mj-ea"/>
                <a:cs typeface="+mj-cs"/>
              </a:rPr>
              <a:t>Building Blocks for working with DD&amp;A</a:t>
            </a:r>
          </a:p>
        </p:txBody>
      </p:sp>
    </p:spTree>
    <p:extLst>
      <p:ext uri="{BB962C8B-B14F-4D97-AF65-F5344CB8AC3E}">
        <p14:creationId xmlns:p14="http://schemas.microsoft.com/office/powerpoint/2010/main" val="778657181"/>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5617-7A13-1FE2-DC87-56ED8D2F2668}"/>
              </a:ext>
            </a:extLst>
          </p:cNvPr>
          <p:cNvSpPr>
            <a:spLocks noGrp="1"/>
          </p:cNvSpPr>
          <p:nvPr>
            <p:ph type="title"/>
          </p:nvPr>
        </p:nvSpPr>
        <p:spPr/>
        <p:txBody>
          <a:bodyPr/>
          <a:lstStyle/>
          <a:p>
            <a:r>
              <a:rPr lang="en-GB" dirty="0"/>
              <a:t>Learning outcomes</a:t>
            </a:r>
          </a:p>
        </p:txBody>
      </p:sp>
      <p:sp>
        <p:nvSpPr>
          <p:cNvPr id="3" name="Content Placeholder 2">
            <a:extLst>
              <a:ext uri="{FF2B5EF4-FFF2-40B4-BE49-F238E27FC236}">
                <a16:creationId xmlns:a16="http://schemas.microsoft.com/office/drawing/2014/main" id="{527C1C1C-1EA5-2053-0C54-9782D7FC7869}"/>
              </a:ext>
            </a:extLst>
          </p:cNvPr>
          <p:cNvSpPr>
            <a:spLocks noGrp="1"/>
          </p:cNvSpPr>
          <p:nvPr>
            <p:ph idx="1"/>
          </p:nvPr>
        </p:nvSpPr>
        <p:spPr/>
        <p:txBody>
          <a:bodyPr>
            <a:normAutofit/>
          </a:bodyPr>
          <a:lstStyle/>
          <a:p>
            <a:r>
              <a:rPr lang="en-GB" dirty="0"/>
              <a:t>Aim</a:t>
            </a:r>
          </a:p>
          <a:p>
            <a:pPr lvl="1"/>
            <a:r>
              <a:rPr lang="en-GB" dirty="0"/>
              <a:t>To understand the anti-oppressive practice and its need for Difference, Diversity &amp; Inclusion</a:t>
            </a:r>
          </a:p>
          <a:p>
            <a:pPr lvl="1"/>
            <a:endParaRPr lang="en-GB" dirty="0"/>
          </a:p>
          <a:p>
            <a:r>
              <a:rPr lang="en-GB" dirty="0"/>
              <a:t>Objectives</a:t>
            </a:r>
          </a:p>
          <a:p>
            <a:pPr lvl="1"/>
            <a:r>
              <a:rPr lang="en-GB" dirty="0"/>
              <a:t>Base concepts</a:t>
            </a:r>
          </a:p>
          <a:p>
            <a:pPr lvl="1"/>
            <a:r>
              <a:rPr lang="en-GB" dirty="0"/>
              <a:t>Understand how oppression impacts mental health</a:t>
            </a:r>
          </a:p>
          <a:p>
            <a:pPr lvl="1"/>
            <a:r>
              <a:rPr lang="en-GB" dirty="0"/>
              <a:t>Understand the importance of a systemic view of clients’ lives</a:t>
            </a:r>
          </a:p>
          <a:p>
            <a:endParaRPr lang="en-GB" dirty="0"/>
          </a:p>
          <a:p>
            <a:r>
              <a:rPr lang="en-GB" dirty="0"/>
              <a:t>Contact : </a:t>
            </a:r>
            <a:r>
              <a:rPr lang="en-GB" dirty="0">
                <a:hlinkClick r:id="rId2"/>
              </a:rPr>
              <a:t>admin@tadf.co.uk</a:t>
            </a:r>
            <a:r>
              <a:rPr lang="en-GB" dirty="0"/>
              <a:t>, </a:t>
            </a:r>
            <a:r>
              <a:rPr lang="en-GB" dirty="0">
                <a:hlinkClick r:id="rId3"/>
              </a:rPr>
              <a:t>learn.tadf.uk</a:t>
            </a:r>
            <a:r>
              <a:rPr lang="en-GB" dirty="0"/>
              <a:t>, twitter @tadffocus</a:t>
            </a:r>
          </a:p>
          <a:p>
            <a:endParaRPr lang="en-GB" dirty="0"/>
          </a:p>
        </p:txBody>
      </p:sp>
    </p:spTree>
    <p:extLst>
      <p:ext uri="{BB962C8B-B14F-4D97-AF65-F5344CB8AC3E}">
        <p14:creationId xmlns:p14="http://schemas.microsoft.com/office/powerpoint/2010/main" val="3744530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F86B7D-D54C-0565-F0AA-565E241A7EDE}"/>
              </a:ext>
            </a:extLst>
          </p:cNvPr>
          <p:cNvSpPr>
            <a:spLocks noGrp="1"/>
          </p:cNvSpPr>
          <p:nvPr>
            <p:ph type="title"/>
          </p:nvPr>
        </p:nvSpPr>
        <p:spPr>
          <a:xfrm>
            <a:off x="640080" y="325369"/>
            <a:ext cx="5096841" cy="1956841"/>
          </a:xfrm>
        </p:spPr>
        <p:txBody>
          <a:bodyPr anchor="b">
            <a:normAutofit fontScale="90000"/>
          </a:bodyPr>
          <a:lstStyle/>
          <a:p>
            <a:r>
              <a:rPr lang="en-GB" sz="5400" dirty="0"/>
              <a:t>AOP in Therapeutic Practice</a:t>
            </a:r>
          </a:p>
        </p:txBody>
      </p:sp>
      <p:sp>
        <p:nvSpPr>
          <p:cNvPr id="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DCCE3B5-155E-A153-70BD-60B450B5649E}"/>
              </a:ext>
            </a:extLst>
          </p:cNvPr>
          <p:cNvPicPr>
            <a:picLocks noChangeAspect="1"/>
          </p:cNvPicPr>
          <p:nvPr/>
        </p:nvPicPr>
        <p:blipFill rotWithShape="1">
          <a:blip r:embed="rId2"/>
          <a:srcRect l="12987"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4" name="Content Placeholder 3">
            <a:extLst>
              <a:ext uri="{FF2B5EF4-FFF2-40B4-BE49-F238E27FC236}">
                <a16:creationId xmlns:a16="http://schemas.microsoft.com/office/drawing/2014/main" id="{3F4B9FFA-8183-5CF1-C236-F165BC457BCB}"/>
              </a:ext>
            </a:extLst>
          </p:cNvPr>
          <p:cNvGraphicFramePr>
            <a:graphicFrameLocks noGrp="1"/>
          </p:cNvGraphicFramePr>
          <p:nvPr>
            <p:ph idx="1"/>
          </p:nvPr>
        </p:nvGraphicFramePr>
        <p:xfrm>
          <a:off x="640843" y="2720439"/>
          <a:ext cx="4243589" cy="33206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50E417A7-38BC-1A73-FCFB-B804A07A46B2}"/>
              </a:ext>
            </a:extLst>
          </p:cNvPr>
          <p:cNvGrpSpPr/>
          <p:nvPr/>
        </p:nvGrpSpPr>
        <p:grpSpPr>
          <a:xfrm>
            <a:off x="1980276" y="6074538"/>
            <a:ext cx="3267563" cy="619172"/>
            <a:chOff x="976025" y="2701495"/>
            <a:chExt cx="3267563" cy="619172"/>
          </a:xfrm>
        </p:grpSpPr>
        <p:sp>
          <p:nvSpPr>
            <p:cNvPr id="8" name="Rectangle: Rounded Corners 7">
              <a:extLst>
                <a:ext uri="{FF2B5EF4-FFF2-40B4-BE49-F238E27FC236}">
                  <a16:creationId xmlns:a16="http://schemas.microsoft.com/office/drawing/2014/main" id="{259FBB72-B74D-E12E-BD96-99D4B660328A}"/>
                </a:ext>
              </a:extLst>
            </p:cNvPr>
            <p:cNvSpPr/>
            <p:nvPr/>
          </p:nvSpPr>
          <p:spPr>
            <a:xfrm>
              <a:off x="976025" y="2722947"/>
              <a:ext cx="3267563" cy="59772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9" name="Rectangle: Rounded Corners 4">
              <a:extLst>
                <a:ext uri="{FF2B5EF4-FFF2-40B4-BE49-F238E27FC236}">
                  <a16:creationId xmlns:a16="http://schemas.microsoft.com/office/drawing/2014/main" id="{03F42C4E-C3C1-FB5B-DE6A-28F79D3AEDD8}"/>
                </a:ext>
              </a:extLst>
            </p:cNvPr>
            <p:cNvSpPr txBox="1"/>
            <p:nvPr/>
          </p:nvSpPr>
          <p:spPr>
            <a:xfrm>
              <a:off x="1025873" y="2701495"/>
              <a:ext cx="2600025" cy="5627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l" defTabSz="666750" rtl="0" eaLnBrk="1" fontAlgn="auto" latinLnBrk="0" hangingPunct="1">
                <a:lnSpc>
                  <a:spcPct val="90000"/>
                </a:lnSpc>
                <a:spcBef>
                  <a:spcPct val="0"/>
                </a:spcBef>
                <a:spcAft>
                  <a:spcPct val="35000"/>
                </a:spcAft>
                <a:buClrTx/>
                <a:buSzTx/>
                <a:buFontTx/>
                <a:buNone/>
                <a:tabLst/>
                <a:defRPr/>
              </a:pPr>
              <a:r>
                <a:rPr kumimoji="0" lang="en-GB" sz="1500" b="0" i="0" u="none" strike="noStrike" kern="1200" cap="none" spc="0" normalizeH="0" baseline="0" noProof="0" dirty="0">
                  <a:ln>
                    <a:noFill/>
                  </a:ln>
                  <a:solidFill>
                    <a:prstClr val="white"/>
                  </a:solidFill>
                  <a:effectLst/>
                  <a:uLnTx/>
                  <a:uFillTx/>
                  <a:latin typeface="Calibri" panose="020F0502020204030204"/>
                  <a:ea typeface="+mn-ea"/>
                  <a:cs typeface="+mn-cs"/>
                </a:rPr>
                <a:t>Within Planet</a:t>
              </a:r>
            </a:p>
          </p:txBody>
        </p:sp>
      </p:grpSp>
      <p:grpSp>
        <p:nvGrpSpPr>
          <p:cNvPr id="10" name="Group 9">
            <a:extLst>
              <a:ext uri="{FF2B5EF4-FFF2-40B4-BE49-F238E27FC236}">
                <a16:creationId xmlns:a16="http://schemas.microsoft.com/office/drawing/2014/main" id="{5958D4C3-C1FD-005D-8B58-F5E3F571C299}"/>
              </a:ext>
            </a:extLst>
          </p:cNvPr>
          <p:cNvGrpSpPr/>
          <p:nvPr/>
        </p:nvGrpSpPr>
        <p:grpSpPr>
          <a:xfrm>
            <a:off x="4495914" y="5943180"/>
            <a:ext cx="388518" cy="388518"/>
            <a:chOff x="3611064" y="2475557"/>
            <a:chExt cx="388518" cy="388518"/>
          </a:xfrm>
        </p:grpSpPr>
        <p:sp>
          <p:nvSpPr>
            <p:cNvPr id="11" name="Arrow: Down 10">
              <a:extLst>
                <a:ext uri="{FF2B5EF4-FFF2-40B4-BE49-F238E27FC236}">
                  <a16:creationId xmlns:a16="http://schemas.microsoft.com/office/drawing/2014/main" id="{307569C8-7665-EC59-CFD2-B0079B323D62}"/>
                </a:ext>
              </a:extLst>
            </p:cNvPr>
            <p:cNvSpPr/>
            <p:nvPr/>
          </p:nvSpPr>
          <p:spPr>
            <a:xfrm>
              <a:off x="3611064" y="2475557"/>
              <a:ext cx="388518" cy="388518"/>
            </a:xfrm>
            <a:prstGeom prst="downArrow">
              <a:avLst>
                <a:gd name="adj1" fmla="val 55000"/>
                <a:gd name="adj2" fmla="val 45000"/>
              </a:avLst>
            </a:pr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sp>
        <p:sp>
          <p:nvSpPr>
            <p:cNvPr id="12" name="Arrow: Down 4">
              <a:extLst>
                <a:ext uri="{FF2B5EF4-FFF2-40B4-BE49-F238E27FC236}">
                  <a16:creationId xmlns:a16="http://schemas.microsoft.com/office/drawing/2014/main" id="{6ABC1154-52FA-D034-8105-D188D8A21C94}"/>
                </a:ext>
              </a:extLst>
            </p:cNvPr>
            <p:cNvSpPr txBox="1"/>
            <p:nvPr/>
          </p:nvSpPr>
          <p:spPr>
            <a:xfrm>
              <a:off x="3698481" y="2475557"/>
              <a:ext cx="213684" cy="2923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1590" tIns="21590" rIns="21590" bIns="2159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GB" sz="17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17948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4F406C-6423-B45B-CAB5-90348CBA698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It is Systemic</a:t>
            </a:r>
            <a:br>
              <a:rPr lang="en-US" sz="3600" kern="1200" dirty="0">
                <a:solidFill>
                  <a:srgbClr val="FFFFFF"/>
                </a:solidFill>
                <a:latin typeface="+mj-lt"/>
                <a:ea typeface="+mj-ea"/>
                <a:cs typeface="+mj-cs"/>
              </a:rPr>
            </a:br>
            <a:br>
              <a:rPr lang="en-US" sz="3600" kern="1200" dirty="0">
                <a:solidFill>
                  <a:srgbClr val="FFFFFF"/>
                </a:solidFill>
                <a:latin typeface="+mj-lt"/>
                <a:ea typeface="+mj-ea"/>
                <a:cs typeface="+mj-cs"/>
              </a:rPr>
            </a:br>
            <a:r>
              <a:rPr lang="en-US" sz="1200" kern="1200" dirty="0">
                <a:solidFill>
                  <a:srgbClr val="FFFFFF"/>
                </a:solidFill>
                <a:latin typeface="+mj-lt"/>
                <a:ea typeface="+mj-ea"/>
                <a:cs typeface="+mj-cs"/>
              </a:rPr>
              <a:t>(* Image created by Inclusion London)</a:t>
            </a:r>
          </a:p>
        </p:txBody>
      </p:sp>
      <p:pic>
        <p:nvPicPr>
          <p:cNvPr id="4" name="Content Placeholder 3">
            <a:extLst>
              <a:ext uri="{FF2B5EF4-FFF2-40B4-BE49-F238E27FC236}">
                <a16:creationId xmlns:a16="http://schemas.microsoft.com/office/drawing/2014/main" id="{06D77A77-BDB8-314F-0A3B-2A2A58DB4E6A}"/>
              </a:ext>
            </a:extLst>
          </p:cNvPr>
          <p:cNvPicPr>
            <a:picLocks noGrp="1" noChangeAspect="1"/>
          </p:cNvPicPr>
          <p:nvPr>
            <p:ph idx="1"/>
          </p:nvPr>
        </p:nvPicPr>
        <p:blipFill>
          <a:blip r:embed="rId2"/>
          <a:stretch>
            <a:fillRect/>
          </a:stretch>
        </p:blipFill>
        <p:spPr>
          <a:xfrm>
            <a:off x="4872554" y="643466"/>
            <a:ext cx="6590224" cy="5568739"/>
          </a:xfrm>
          <a:prstGeom prst="rect">
            <a:avLst/>
          </a:prstGeom>
        </p:spPr>
      </p:pic>
    </p:spTree>
    <p:extLst>
      <p:ext uri="{BB962C8B-B14F-4D97-AF65-F5344CB8AC3E}">
        <p14:creationId xmlns:p14="http://schemas.microsoft.com/office/powerpoint/2010/main" val="3688395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5F0E-2908-48E4-8393-27488D4088A3}"/>
              </a:ext>
            </a:extLst>
          </p:cNvPr>
          <p:cNvSpPr>
            <a:spLocks noGrp="1"/>
          </p:cNvSpPr>
          <p:nvPr>
            <p:ph type="title"/>
          </p:nvPr>
        </p:nvSpPr>
        <p:spPr/>
        <p:txBody>
          <a:bodyPr/>
          <a:lstStyle/>
          <a:p>
            <a:r>
              <a:rPr lang="en-US" dirty="0"/>
              <a:t>Key Concept: Group Stress &amp; Trauma</a:t>
            </a:r>
            <a:endParaRPr lang="en-GB" dirty="0"/>
          </a:p>
        </p:txBody>
      </p:sp>
      <p:graphicFrame>
        <p:nvGraphicFramePr>
          <p:cNvPr id="7" name="Content Placeholder 6">
            <a:extLst>
              <a:ext uri="{FF2B5EF4-FFF2-40B4-BE49-F238E27FC236}">
                <a16:creationId xmlns:a16="http://schemas.microsoft.com/office/drawing/2014/main" id="{21284ADC-A7AC-484F-AB98-2CC655C57563}"/>
              </a:ext>
            </a:extLst>
          </p:cNvPr>
          <p:cNvGraphicFramePr>
            <a:graphicFrameLocks noGrp="1"/>
          </p:cNvGraphicFramePr>
          <p:nvPr>
            <p:ph idx="1"/>
          </p:nvPr>
        </p:nvGraphicFramePr>
        <p:xfrm>
          <a:off x="5362647" y="1065654"/>
          <a:ext cx="6737683" cy="5156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09603A5A-87AC-407E-92FC-ACAB888D6A2C}"/>
              </a:ext>
            </a:extLst>
          </p:cNvPr>
          <p:cNvSpPr txBox="1"/>
          <p:nvPr/>
        </p:nvSpPr>
        <p:spPr>
          <a:xfrm>
            <a:off x="719092" y="1440181"/>
            <a:ext cx="6260828" cy="47930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Adapted Racial Trauma &amp; Minority Stress Models (Adapted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Kniffley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2021, Meyer, 2003, Carter, 2020)</a:t>
            </a: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Trauma may not be explained by physical trauma, PTSD criteria but emotionally painful</a:t>
            </a: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Microaggressions: Adaptive coping vs Experience of stress / exhaustion</a:t>
            </a: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Chronic stress: lifespan and Intergenerational / Historical</a:t>
            </a: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Structural: Needs not met by system</a:t>
            </a: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Ambiguity: Structural, macro, micro, interpersonal gaslighting</a:t>
            </a: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Internalisation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
                <a:srgbClr val="FF33CC"/>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Cycle of above</a:t>
            </a:r>
          </a:p>
        </p:txBody>
      </p:sp>
    </p:spTree>
    <p:extLst>
      <p:ext uri="{BB962C8B-B14F-4D97-AF65-F5344CB8AC3E}">
        <p14:creationId xmlns:p14="http://schemas.microsoft.com/office/powerpoint/2010/main" val="3279815821"/>
      </p:ext>
    </p:extLst>
  </p:cSld>
  <p:clrMapOvr>
    <a:masterClrMapping/>
  </p:clrMapOvr>
  <p:transition spd="slow">
    <p:cov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ADE2D-6CE4-4BF1-944B-8447372A27FB}"/>
              </a:ext>
            </a:extLst>
          </p:cNvPr>
          <p:cNvSpPr>
            <a:spLocks noGrp="1"/>
          </p:cNvSpPr>
          <p:nvPr>
            <p:ph type="title"/>
          </p:nvPr>
        </p:nvSpPr>
        <p:spPr>
          <a:xfrm>
            <a:off x="581025" y="337112"/>
            <a:ext cx="10515600" cy="1325563"/>
          </a:xfrm>
        </p:spPr>
        <p:txBody>
          <a:bodyPr/>
          <a:lstStyle/>
          <a:p>
            <a:r>
              <a:rPr lang="en-US" dirty="0"/>
              <a:t>Key Concept: Relational Power, Bias &amp; </a:t>
            </a:r>
            <a:r>
              <a:rPr lang="en-US" dirty="0" err="1"/>
              <a:t>Blindspots</a:t>
            </a:r>
            <a:endParaRPr lang="en-GB" dirty="0"/>
          </a:p>
        </p:txBody>
      </p:sp>
      <p:sp>
        <p:nvSpPr>
          <p:cNvPr id="4" name="Oval 3">
            <a:extLst>
              <a:ext uri="{FF2B5EF4-FFF2-40B4-BE49-F238E27FC236}">
                <a16:creationId xmlns:a16="http://schemas.microsoft.com/office/drawing/2014/main" id="{E0566C03-49D9-4DE0-BE33-3946B7D9E460}"/>
              </a:ext>
            </a:extLst>
          </p:cNvPr>
          <p:cNvSpPr/>
          <p:nvPr/>
        </p:nvSpPr>
        <p:spPr>
          <a:xfrm>
            <a:off x="3423150" y="4720903"/>
            <a:ext cx="6028671" cy="12237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0378E83-954B-4801-9D56-A9F7975AEDAC}"/>
              </a:ext>
            </a:extLst>
          </p:cNvPr>
          <p:cNvPicPr>
            <a:picLocks noChangeAspect="1"/>
          </p:cNvPicPr>
          <p:nvPr/>
        </p:nvPicPr>
        <p:blipFill>
          <a:blip r:embed="rId2"/>
          <a:stretch>
            <a:fillRect/>
          </a:stretch>
        </p:blipFill>
        <p:spPr>
          <a:xfrm>
            <a:off x="3423150" y="1717497"/>
            <a:ext cx="4224072" cy="1223772"/>
          </a:xfrm>
          <a:prstGeom prst="rect">
            <a:avLst/>
          </a:prstGeom>
        </p:spPr>
      </p:pic>
      <p:pic>
        <p:nvPicPr>
          <p:cNvPr id="7" name="Picture 6">
            <a:extLst>
              <a:ext uri="{FF2B5EF4-FFF2-40B4-BE49-F238E27FC236}">
                <a16:creationId xmlns:a16="http://schemas.microsoft.com/office/drawing/2014/main" id="{313C42E4-7339-43B2-BD1F-3BEF895FD3BC}"/>
              </a:ext>
            </a:extLst>
          </p:cNvPr>
          <p:cNvPicPr>
            <a:picLocks noChangeAspect="1"/>
          </p:cNvPicPr>
          <p:nvPr/>
        </p:nvPicPr>
        <p:blipFill>
          <a:blip r:embed="rId3"/>
          <a:stretch>
            <a:fillRect/>
          </a:stretch>
        </p:blipFill>
        <p:spPr>
          <a:xfrm>
            <a:off x="5233023" y="1733702"/>
            <a:ext cx="4218798" cy="1219306"/>
          </a:xfrm>
          <a:prstGeom prst="rect">
            <a:avLst/>
          </a:prstGeom>
        </p:spPr>
      </p:pic>
      <p:sp>
        <p:nvSpPr>
          <p:cNvPr id="8" name="TextBox 7">
            <a:extLst>
              <a:ext uri="{FF2B5EF4-FFF2-40B4-BE49-F238E27FC236}">
                <a16:creationId xmlns:a16="http://schemas.microsoft.com/office/drawing/2014/main" id="{C5C2FC14-BEFB-4C8D-BD21-046A8EBD1ACE}"/>
              </a:ext>
            </a:extLst>
          </p:cNvPr>
          <p:cNvSpPr txBox="1"/>
          <p:nvPr/>
        </p:nvSpPr>
        <p:spPr>
          <a:xfrm>
            <a:off x="2374741" y="2083437"/>
            <a:ext cx="165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2F163F1-DD74-410E-96AC-2818C69F3829}"/>
              </a:ext>
            </a:extLst>
          </p:cNvPr>
          <p:cNvSpPr txBox="1"/>
          <p:nvPr/>
        </p:nvSpPr>
        <p:spPr>
          <a:xfrm>
            <a:off x="6197105" y="4720903"/>
            <a:ext cx="165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Therapist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D2F1609-D2EC-4238-BD8A-A62A657DF4B2}"/>
              </a:ext>
            </a:extLst>
          </p:cNvPr>
          <p:cNvSpPr/>
          <p:nvPr/>
        </p:nvSpPr>
        <p:spPr>
          <a:xfrm>
            <a:off x="5443966" y="5224373"/>
            <a:ext cx="2717490" cy="3064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Theory/Approach</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41DB32D-A910-4CD2-ABA4-57BE632D7D39}"/>
              </a:ext>
            </a:extLst>
          </p:cNvPr>
          <p:cNvSpPr txBox="1"/>
          <p:nvPr/>
        </p:nvSpPr>
        <p:spPr>
          <a:xfrm>
            <a:off x="5941168" y="5604722"/>
            <a:ext cx="20283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Western Culture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79C47D1-8DE7-4D9A-9BB2-1614486808BB}"/>
              </a:ext>
            </a:extLst>
          </p:cNvPr>
          <p:cNvSpPr txBox="1"/>
          <p:nvPr/>
        </p:nvSpPr>
        <p:spPr>
          <a:xfrm>
            <a:off x="3722467" y="2144717"/>
            <a:ext cx="165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Western Culture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4BF7A81-32B1-4575-A27B-182EA29A2E3F}"/>
              </a:ext>
            </a:extLst>
          </p:cNvPr>
          <p:cNvSpPr txBox="1"/>
          <p:nvPr/>
        </p:nvSpPr>
        <p:spPr>
          <a:xfrm>
            <a:off x="7721618" y="2068050"/>
            <a:ext cx="165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Culture 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CD8756C-6778-48BE-86F1-C3F7772EDD3B}"/>
              </a:ext>
            </a:extLst>
          </p:cNvPr>
          <p:cNvSpPr txBox="1"/>
          <p:nvPr/>
        </p:nvSpPr>
        <p:spPr>
          <a:xfrm>
            <a:off x="6127419" y="2144717"/>
            <a:ext cx="165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Client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Arrow: Up 17">
            <a:extLst>
              <a:ext uri="{FF2B5EF4-FFF2-40B4-BE49-F238E27FC236}">
                <a16:creationId xmlns:a16="http://schemas.microsoft.com/office/drawing/2014/main" id="{154C8FE1-8C77-4151-BE31-14FCE97C1565}"/>
              </a:ext>
            </a:extLst>
          </p:cNvPr>
          <p:cNvSpPr/>
          <p:nvPr/>
        </p:nvSpPr>
        <p:spPr>
          <a:xfrm>
            <a:off x="6519765" y="3017936"/>
            <a:ext cx="375973" cy="1462812"/>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POWER</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Up 18">
            <a:extLst>
              <a:ext uri="{FF2B5EF4-FFF2-40B4-BE49-F238E27FC236}">
                <a16:creationId xmlns:a16="http://schemas.microsoft.com/office/drawing/2014/main" id="{51855ABD-CCFF-4536-A212-CDCB52F8C013}"/>
              </a:ext>
            </a:extLst>
          </p:cNvPr>
          <p:cNvSpPr/>
          <p:nvPr/>
        </p:nvSpPr>
        <p:spPr>
          <a:xfrm>
            <a:off x="7971540" y="2995411"/>
            <a:ext cx="375973" cy="1462812"/>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BIAS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row: Up 19">
            <a:extLst>
              <a:ext uri="{FF2B5EF4-FFF2-40B4-BE49-F238E27FC236}">
                <a16:creationId xmlns:a16="http://schemas.microsoft.com/office/drawing/2014/main" id="{E827E251-7ACD-4792-B919-43F542BBCC71}"/>
              </a:ext>
            </a:extLst>
          </p:cNvPr>
          <p:cNvSpPr/>
          <p:nvPr/>
        </p:nvSpPr>
        <p:spPr>
          <a:xfrm>
            <a:off x="5027448" y="3077716"/>
            <a:ext cx="375973" cy="14628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ALLIED</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3BBF13D-FD77-4388-AC7B-0AA39679DE46}"/>
              </a:ext>
            </a:extLst>
          </p:cNvPr>
          <p:cNvSpPr txBox="1"/>
          <p:nvPr/>
        </p:nvSpPr>
        <p:spPr>
          <a:xfrm>
            <a:off x="2374741" y="5224373"/>
            <a:ext cx="165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Therapist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Arrow: Up 21">
            <a:extLst>
              <a:ext uri="{FF2B5EF4-FFF2-40B4-BE49-F238E27FC236}">
                <a16:creationId xmlns:a16="http://schemas.microsoft.com/office/drawing/2014/main" id="{8CB46A26-3ADD-4E1D-9B8D-7D39DD1E4B0C}"/>
              </a:ext>
            </a:extLst>
          </p:cNvPr>
          <p:cNvSpPr/>
          <p:nvPr/>
        </p:nvSpPr>
        <p:spPr>
          <a:xfrm>
            <a:off x="8427916" y="2995411"/>
            <a:ext cx="503225" cy="1462812"/>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BLIND</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A490B3F-E624-4FE7-A471-C83F07F632C8}"/>
              </a:ext>
            </a:extLst>
          </p:cNvPr>
          <p:cNvSpPr txBox="1"/>
          <p:nvPr/>
        </p:nvSpPr>
        <p:spPr>
          <a:xfrm>
            <a:off x="248649" y="1685535"/>
            <a:ext cx="255767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Power risks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Cultural bias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Embedded theory</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Morality bias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Knowledge dissonance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Assimilation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0A7C5C1-1060-48DD-A07F-BC14CA08F31C}"/>
              </a:ext>
            </a:extLst>
          </p:cNvPr>
          <p:cNvSpPr txBox="1"/>
          <p:nvPr/>
        </p:nvSpPr>
        <p:spPr>
          <a:xfrm>
            <a:off x="9196560" y="3245721"/>
            <a:ext cx="25576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Antidote=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Competence + Cultural humility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Leap of faith</a:t>
            </a:r>
          </a:p>
        </p:txBody>
      </p:sp>
      <p:cxnSp>
        <p:nvCxnSpPr>
          <p:cNvPr id="29" name="Connector: Curved 28">
            <a:extLst>
              <a:ext uri="{FF2B5EF4-FFF2-40B4-BE49-F238E27FC236}">
                <a16:creationId xmlns:a16="http://schemas.microsoft.com/office/drawing/2014/main" id="{962E2B4B-E097-4D76-8EED-CEFD5D3E724E}"/>
              </a:ext>
            </a:extLst>
          </p:cNvPr>
          <p:cNvCxnSpPr>
            <a:cxnSpLocks/>
          </p:cNvCxnSpPr>
          <p:nvPr/>
        </p:nvCxnSpPr>
        <p:spPr>
          <a:xfrm rot="5400000" flipH="1" flipV="1">
            <a:off x="7955238" y="3846713"/>
            <a:ext cx="2472479" cy="3"/>
          </a:xfrm>
          <a:prstGeom prst="curvedConnector3">
            <a:avLst>
              <a:gd name="adj1" fmla="val 50000"/>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87150F0-1F0F-44B1-AB82-0FD2895AEE3F}"/>
              </a:ext>
            </a:extLst>
          </p:cNvPr>
          <p:cNvPicPr>
            <a:picLocks noChangeAspect="1"/>
          </p:cNvPicPr>
          <p:nvPr/>
        </p:nvPicPr>
        <p:blipFill>
          <a:blip r:embed="rId4"/>
          <a:stretch>
            <a:fillRect/>
          </a:stretch>
        </p:blipFill>
        <p:spPr>
          <a:xfrm>
            <a:off x="3423150" y="1326673"/>
            <a:ext cx="3450203" cy="717724"/>
          </a:xfrm>
          <a:prstGeom prst="rect">
            <a:avLst/>
          </a:prstGeom>
        </p:spPr>
      </p:pic>
      <p:sp>
        <p:nvSpPr>
          <p:cNvPr id="25" name="TextBox 24">
            <a:extLst>
              <a:ext uri="{FF2B5EF4-FFF2-40B4-BE49-F238E27FC236}">
                <a16:creationId xmlns:a16="http://schemas.microsoft.com/office/drawing/2014/main" id="{BCB75404-D447-4655-B4A2-021C45EAEE26}"/>
              </a:ext>
            </a:extLst>
          </p:cNvPr>
          <p:cNvSpPr txBox="1"/>
          <p:nvPr/>
        </p:nvSpPr>
        <p:spPr>
          <a:xfrm>
            <a:off x="4533220" y="1515520"/>
            <a:ext cx="18991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Racism &amp; Sexism</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E6D9A53-E291-46C1-B6E2-A861B3CAEB13}"/>
              </a:ext>
            </a:extLst>
          </p:cNvPr>
          <p:cNvSpPr txBox="1"/>
          <p:nvPr/>
        </p:nvSpPr>
        <p:spPr>
          <a:xfrm>
            <a:off x="9340268" y="2861590"/>
            <a:ext cx="25382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Therapist Vantage Point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364812"/>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8529B9F9-BF7F-4D97-B223-B8D46EC1B7E7}"/>
              </a:ext>
            </a:extLst>
          </p:cNvPr>
          <p:cNvSpPr/>
          <p:nvPr/>
        </p:nvSpPr>
        <p:spPr>
          <a:xfrm>
            <a:off x="7760160" y="3414666"/>
            <a:ext cx="2083554" cy="1396384"/>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Client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Identity</a:t>
            </a:r>
          </a:p>
        </p:txBody>
      </p:sp>
      <p:sp>
        <p:nvSpPr>
          <p:cNvPr id="33" name="Oval 32">
            <a:extLst>
              <a:ext uri="{FF2B5EF4-FFF2-40B4-BE49-F238E27FC236}">
                <a16:creationId xmlns:a16="http://schemas.microsoft.com/office/drawing/2014/main" id="{335B729E-0F2A-4A1C-9B00-79438655AE77}"/>
              </a:ext>
            </a:extLst>
          </p:cNvPr>
          <p:cNvSpPr/>
          <p:nvPr/>
        </p:nvSpPr>
        <p:spPr>
          <a:xfrm>
            <a:off x="2129830" y="3430394"/>
            <a:ext cx="2236909" cy="126159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Therapist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Identity</a:t>
            </a:r>
          </a:p>
        </p:txBody>
      </p:sp>
      <p:sp>
        <p:nvSpPr>
          <p:cNvPr id="31" name="Oval 30">
            <a:extLst>
              <a:ext uri="{FF2B5EF4-FFF2-40B4-BE49-F238E27FC236}">
                <a16:creationId xmlns:a16="http://schemas.microsoft.com/office/drawing/2014/main" id="{492C4BFB-53FA-4E6B-A7DF-A9114472E22A}"/>
              </a:ext>
            </a:extLst>
          </p:cNvPr>
          <p:cNvSpPr/>
          <p:nvPr/>
        </p:nvSpPr>
        <p:spPr>
          <a:xfrm>
            <a:off x="5651941" y="3891038"/>
            <a:ext cx="2738029" cy="1653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Client</a:t>
            </a:r>
          </a:p>
        </p:txBody>
      </p:sp>
      <p:sp>
        <p:nvSpPr>
          <p:cNvPr id="2" name="Title 1">
            <a:extLst>
              <a:ext uri="{FF2B5EF4-FFF2-40B4-BE49-F238E27FC236}">
                <a16:creationId xmlns:a16="http://schemas.microsoft.com/office/drawing/2014/main" id="{F145C610-691D-46CA-805F-75F6FA593774}"/>
              </a:ext>
            </a:extLst>
          </p:cNvPr>
          <p:cNvSpPr>
            <a:spLocks noGrp="1"/>
          </p:cNvSpPr>
          <p:nvPr>
            <p:ph type="title"/>
          </p:nvPr>
        </p:nvSpPr>
        <p:spPr/>
        <p:txBody>
          <a:bodyPr/>
          <a:lstStyle/>
          <a:p>
            <a:r>
              <a:rPr lang="en-GB" dirty="0"/>
              <a:t>Key Concept: Risk to Understanding &amp; Empathy</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55AE994E-9D94-479E-89BF-9133E9C68B24}"/>
                  </a:ext>
                </a:extLst>
              </p14:cNvPr>
              <p14:cNvContentPartPr/>
              <p14:nvPr/>
            </p14:nvContentPartPr>
            <p14:xfrm>
              <a:off x="133130" y="1013918"/>
              <a:ext cx="360" cy="360"/>
            </p14:xfrm>
          </p:contentPart>
        </mc:Choice>
        <mc:Fallback xmlns="">
          <p:pic>
            <p:nvPicPr>
              <p:cNvPr id="13" name="Ink 12">
                <a:extLst>
                  <a:ext uri="{FF2B5EF4-FFF2-40B4-BE49-F238E27FC236}">
                    <a16:creationId xmlns:a16="http://schemas.microsoft.com/office/drawing/2014/main" id="{55AE994E-9D94-479E-89BF-9133E9C68B24}"/>
                  </a:ext>
                </a:extLst>
              </p:cNvPr>
              <p:cNvPicPr/>
              <p:nvPr/>
            </p:nvPicPr>
            <p:blipFill>
              <a:blip r:embed="rId4"/>
              <a:stretch>
                <a:fillRect/>
              </a:stretch>
            </p:blipFill>
            <p:spPr>
              <a:xfrm>
                <a:off x="124490" y="10052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AD38D452-ABC6-4F4E-8726-F485864B593F}"/>
                  </a:ext>
                </a:extLst>
              </p14:cNvPr>
              <p14:cNvContentPartPr/>
              <p14:nvPr/>
            </p14:nvContentPartPr>
            <p14:xfrm>
              <a:off x="345530" y="1225958"/>
              <a:ext cx="11520" cy="360"/>
            </p14:xfrm>
          </p:contentPart>
        </mc:Choice>
        <mc:Fallback xmlns="">
          <p:pic>
            <p:nvPicPr>
              <p:cNvPr id="14" name="Ink 13">
                <a:extLst>
                  <a:ext uri="{FF2B5EF4-FFF2-40B4-BE49-F238E27FC236}">
                    <a16:creationId xmlns:a16="http://schemas.microsoft.com/office/drawing/2014/main" id="{AD38D452-ABC6-4F4E-8726-F485864B593F}"/>
                  </a:ext>
                </a:extLst>
              </p:cNvPr>
              <p:cNvPicPr/>
              <p:nvPr/>
            </p:nvPicPr>
            <p:blipFill>
              <a:blip r:embed="rId6"/>
              <a:stretch>
                <a:fillRect/>
              </a:stretch>
            </p:blipFill>
            <p:spPr>
              <a:xfrm>
                <a:off x="336890" y="1216958"/>
                <a:ext cx="291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416CD130-14A6-4C99-8060-8AE4E344015B}"/>
                  </a:ext>
                </a:extLst>
              </p14:cNvPr>
              <p14:cNvContentPartPr/>
              <p14:nvPr/>
            </p14:nvContentPartPr>
            <p14:xfrm>
              <a:off x="2630950" y="2397398"/>
              <a:ext cx="360" cy="360"/>
            </p14:xfrm>
          </p:contentPart>
        </mc:Choice>
        <mc:Fallback xmlns="">
          <p:pic>
            <p:nvPicPr>
              <p:cNvPr id="15" name="Ink 14">
                <a:extLst>
                  <a:ext uri="{FF2B5EF4-FFF2-40B4-BE49-F238E27FC236}">
                    <a16:creationId xmlns:a16="http://schemas.microsoft.com/office/drawing/2014/main" id="{416CD130-14A6-4C99-8060-8AE4E344015B}"/>
                  </a:ext>
                </a:extLst>
              </p:cNvPr>
              <p:cNvPicPr/>
              <p:nvPr/>
            </p:nvPicPr>
            <p:blipFill>
              <a:blip r:embed="rId4"/>
              <a:stretch>
                <a:fillRect/>
              </a:stretch>
            </p:blipFill>
            <p:spPr>
              <a:xfrm>
                <a:off x="2622310" y="23883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6F865CF8-191C-4B46-8173-D6045188A502}"/>
                  </a:ext>
                </a:extLst>
              </p14:cNvPr>
              <p14:cNvContentPartPr/>
              <p14:nvPr/>
            </p14:nvContentPartPr>
            <p14:xfrm>
              <a:off x="2330350" y="2028758"/>
              <a:ext cx="360" cy="360"/>
            </p14:xfrm>
          </p:contentPart>
        </mc:Choice>
        <mc:Fallback xmlns="">
          <p:pic>
            <p:nvPicPr>
              <p:cNvPr id="16" name="Ink 15">
                <a:extLst>
                  <a:ext uri="{FF2B5EF4-FFF2-40B4-BE49-F238E27FC236}">
                    <a16:creationId xmlns:a16="http://schemas.microsoft.com/office/drawing/2014/main" id="{6F865CF8-191C-4B46-8173-D6045188A502}"/>
                  </a:ext>
                </a:extLst>
              </p:cNvPr>
              <p:cNvPicPr/>
              <p:nvPr/>
            </p:nvPicPr>
            <p:blipFill>
              <a:blip r:embed="rId4"/>
              <a:stretch>
                <a:fillRect/>
              </a:stretch>
            </p:blipFill>
            <p:spPr>
              <a:xfrm>
                <a:off x="2321350" y="202011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0652E2B9-5AE0-41DE-80E6-D325FF4A94F9}"/>
                  </a:ext>
                </a:extLst>
              </p14:cNvPr>
              <p14:cNvContentPartPr/>
              <p14:nvPr/>
            </p14:nvContentPartPr>
            <p14:xfrm>
              <a:off x="1438270" y="2051438"/>
              <a:ext cx="360" cy="360"/>
            </p14:xfrm>
          </p:contentPart>
        </mc:Choice>
        <mc:Fallback xmlns="">
          <p:pic>
            <p:nvPicPr>
              <p:cNvPr id="17" name="Ink 16">
                <a:extLst>
                  <a:ext uri="{FF2B5EF4-FFF2-40B4-BE49-F238E27FC236}">
                    <a16:creationId xmlns:a16="http://schemas.microsoft.com/office/drawing/2014/main" id="{0652E2B9-5AE0-41DE-80E6-D325FF4A94F9}"/>
                  </a:ext>
                </a:extLst>
              </p:cNvPr>
              <p:cNvPicPr/>
              <p:nvPr/>
            </p:nvPicPr>
            <p:blipFill>
              <a:blip r:embed="rId4"/>
              <a:stretch>
                <a:fillRect/>
              </a:stretch>
            </p:blipFill>
            <p:spPr>
              <a:xfrm>
                <a:off x="1429270" y="20427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8" name="Ink 17">
                <a:extLst>
                  <a:ext uri="{FF2B5EF4-FFF2-40B4-BE49-F238E27FC236}">
                    <a16:creationId xmlns:a16="http://schemas.microsoft.com/office/drawing/2014/main" id="{850A524D-BF73-4A8F-AF30-E04CC9BDBBE6}"/>
                  </a:ext>
                </a:extLst>
              </p14:cNvPr>
              <p14:cNvContentPartPr/>
              <p14:nvPr/>
            </p14:nvContentPartPr>
            <p14:xfrm>
              <a:off x="1170790" y="2006798"/>
              <a:ext cx="360" cy="5040"/>
            </p14:xfrm>
          </p:contentPart>
        </mc:Choice>
        <mc:Fallback xmlns="">
          <p:pic>
            <p:nvPicPr>
              <p:cNvPr id="18" name="Ink 17">
                <a:extLst>
                  <a:ext uri="{FF2B5EF4-FFF2-40B4-BE49-F238E27FC236}">
                    <a16:creationId xmlns:a16="http://schemas.microsoft.com/office/drawing/2014/main" id="{850A524D-BF73-4A8F-AF30-E04CC9BDBBE6}"/>
                  </a:ext>
                </a:extLst>
              </p:cNvPr>
              <p:cNvPicPr/>
              <p:nvPr/>
            </p:nvPicPr>
            <p:blipFill>
              <a:blip r:embed="rId4"/>
              <a:stretch>
                <a:fillRect/>
              </a:stretch>
            </p:blipFill>
            <p:spPr>
              <a:xfrm>
                <a:off x="1161790" y="1997798"/>
                <a:ext cx="1800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2FE664EF-6B00-43B2-87EE-67AD49ACC955}"/>
                  </a:ext>
                </a:extLst>
              </p14:cNvPr>
              <p14:cNvContentPartPr/>
              <p14:nvPr/>
            </p14:nvContentPartPr>
            <p14:xfrm>
              <a:off x="1170790" y="2051438"/>
              <a:ext cx="360" cy="360"/>
            </p14:xfrm>
          </p:contentPart>
        </mc:Choice>
        <mc:Fallback xmlns="">
          <p:pic>
            <p:nvPicPr>
              <p:cNvPr id="19" name="Ink 18">
                <a:extLst>
                  <a:ext uri="{FF2B5EF4-FFF2-40B4-BE49-F238E27FC236}">
                    <a16:creationId xmlns:a16="http://schemas.microsoft.com/office/drawing/2014/main" id="{2FE664EF-6B00-43B2-87EE-67AD49ACC955}"/>
                  </a:ext>
                </a:extLst>
              </p:cNvPr>
              <p:cNvPicPr/>
              <p:nvPr/>
            </p:nvPicPr>
            <p:blipFill>
              <a:blip r:embed="rId4"/>
              <a:stretch>
                <a:fillRect/>
              </a:stretch>
            </p:blipFill>
            <p:spPr>
              <a:xfrm>
                <a:off x="1161790" y="2042798"/>
                <a:ext cx="18000" cy="18000"/>
              </a:xfrm>
              <a:prstGeom prst="rect">
                <a:avLst/>
              </a:prstGeom>
            </p:spPr>
          </p:pic>
        </mc:Fallback>
      </mc:AlternateContent>
      <p:grpSp>
        <p:nvGrpSpPr>
          <p:cNvPr id="22" name="Group 21">
            <a:extLst>
              <a:ext uri="{FF2B5EF4-FFF2-40B4-BE49-F238E27FC236}">
                <a16:creationId xmlns:a16="http://schemas.microsoft.com/office/drawing/2014/main" id="{F21FFFBC-5D87-4E80-A14C-747338819FFC}"/>
              </a:ext>
            </a:extLst>
          </p:cNvPr>
          <p:cNvGrpSpPr/>
          <p:nvPr/>
        </p:nvGrpSpPr>
        <p:grpSpPr>
          <a:xfrm>
            <a:off x="2519710" y="2073758"/>
            <a:ext cx="33840" cy="11520"/>
            <a:chOff x="2519710" y="2073758"/>
            <a:chExt cx="33840" cy="11520"/>
          </a:xfrm>
        </p:grpSpPr>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E52C97FD-3B67-4C2F-8929-E0E61C106D62}"/>
                    </a:ext>
                  </a:extLst>
                </p14:cNvPr>
                <p14:cNvContentPartPr/>
                <p14:nvPr/>
              </p14:nvContentPartPr>
              <p14:xfrm>
                <a:off x="2553190" y="2084918"/>
                <a:ext cx="360" cy="360"/>
              </p14:xfrm>
            </p:contentPart>
          </mc:Choice>
          <mc:Fallback xmlns="">
            <p:pic>
              <p:nvPicPr>
                <p:cNvPr id="20" name="Ink 19">
                  <a:extLst>
                    <a:ext uri="{FF2B5EF4-FFF2-40B4-BE49-F238E27FC236}">
                      <a16:creationId xmlns:a16="http://schemas.microsoft.com/office/drawing/2014/main" id="{E52C97FD-3B67-4C2F-8929-E0E61C106D62}"/>
                    </a:ext>
                  </a:extLst>
                </p:cNvPr>
                <p:cNvPicPr/>
                <p:nvPr/>
              </p:nvPicPr>
              <p:blipFill>
                <a:blip r:embed="rId4"/>
                <a:stretch>
                  <a:fillRect/>
                </a:stretch>
              </p:blipFill>
              <p:spPr>
                <a:xfrm>
                  <a:off x="2544550" y="20762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 name="Ink 20">
                  <a:extLst>
                    <a:ext uri="{FF2B5EF4-FFF2-40B4-BE49-F238E27FC236}">
                      <a16:creationId xmlns:a16="http://schemas.microsoft.com/office/drawing/2014/main" id="{0A851A55-9E28-4147-8CFA-5DEA76D580F0}"/>
                    </a:ext>
                  </a:extLst>
                </p14:cNvPr>
                <p14:cNvContentPartPr/>
                <p14:nvPr/>
              </p14:nvContentPartPr>
              <p14:xfrm>
                <a:off x="2519710" y="2073758"/>
                <a:ext cx="360" cy="360"/>
              </p14:xfrm>
            </p:contentPart>
          </mc:Choice>
          <mc:Fallback xmlns="">
            <p:pic>
              <p:nvPicPr>
                <p:cNvPr id="21" name="Ink 20">
                  <a:extLst>
                    <a:ext uri="{FF2B5EF4-FFF2-40B4-BE49-F238E27FC236}">
                      <a16:creationId xmlns:a16="http://schemas.microsoft.com/office/drawing/2014/main" id="{0A851A55-9E28-4147-8CFA-5DEA76D580F0}"/>
                    </a:ext>
                  </a:extLst>
                </p:cNvPr>
                <p:cNvPicPr/>
                <p:nvPr/>
              </p:nvPicPr>
              <p:blipFill>
                <a:blip r:embed="rId4"/>
                <a:stretch>
                  <a:fillRect/>
                </a:stretch>
              </p:blipFill>
              <p:spPr>
                <a:xfrm>
                  <a:off x="2511070" y="2064758"/>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83A1217E-958E-4E41-8D5B-D13F7FA90D1F}"/>
                  </a:ext>
                </a:extLst>
              </p14:cNvPr>
              <p14:cNvContentPartPr/>
              <p14:nvPr/>
            </p14:nvContentPartPr>
            <p14:xfrm>
              <a:off x="2519710" y="2073758"/>
              <a:ext cx="360" cy="360"/>
            </p14:xfrm>
          </p:contentPart>
        </mc:Choice>
        <mc:Fallback xmlns="">
          <p:pic>
            <p:nvPicPr>
              <p:cNvPr id="23" name="Ink 22">
                <a:extLst>
                  <a:ext uri="{FF2B5EF4-FFF2-40B4-BE49-F238E27FC236}">
                    <a16:creationId xmlns:a16="http://schemas.microsoft.com/office/drawing/2014/main" id="{83A1217E-958E-4E41-8D5B-D13F7FA90D1F}"/>
                  </a:ext>
                </a:extLst>
              </p:cNvPr>
              <p:cNvPicPr/>
              <p:nvPr/>
            </p:nvPicPr>
            <p:blipFill>
              <a:blip r:embed="rId4"/>
              <a:stretch>
                <a:fillRect/>
              </a:stretch>
            </p:blipFill>
            <p:spPr>
              <a:xfrm>
                <a:off x="2511070" y="20647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4" name="Ink 23">
                <a:extLst>
                  <a:ext uri="{FF2B5EF4-FFF2-40B4-BE49-F238E27FC236}">
                    <a16:creationId xmlns:a16="http://schemas.microsoft.com/office/drawing/2014/main" id="{4BEBB053-0BD6-4B6F-8C47-D1D3E3906E7D}"/>
                  </a:ext>
                </a:extLst>
              </p14:cNvPr>
              <p14:cNvContentPartPr/>
              <p14:nvPr/>
            </p14:nvContentPartPr>
            <p14:xfrm>
              <a:off x="445750" y="3891038"/>
              <a:ext cx="360" cy="360"/>
            </p14:xfrm>
          </p:contentPart>
        </mc:Choice>
        <mc:Fallback xmlns="">
          <p:pic>
            <p:nvPicPr>
              <p:cNvPr id="24" name="Ink 23">
                <a:extLst>
                  <a:ext uri="{FF2B5EF4-FFF2-40B4-BE49-F238E27FC236}">
                    <a16:creationId xmlns:a16="http://schemas.microsoft.com/office/drawing/2014/main" id="{4BEBB053-0BD6-4B6F-8C47-D1D3E3906E7D}"/>
                  </a:ext>
                </a:extLst>
              </p:cNvPr>
              <p:cNvPicPr/>
              <p:nvPr/>
            </p:nvPicPr>
            <p:blipFill>
              <a:blip r:embed="rId4"/>
              <a:stretch>
                <a:fillRect/>
              </a:stretch>
            </p:blipFill>
            <p:spPr>
              <a:xfrm>
                <a:off x="436750" y="38823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 name="Ink 24">
                <a:extLst>
                  <a:ext uri="{FF2B5EF4-FFF2-40B4-BE49-F238E27FC236}">
                    <a16:creationId xmlns:a16="http://schemas.microsoft.com/office/drawing/2014/main" id="{CD1D713E-197D-4A8A-8BD7-8A02959B9F79}"/>
                  </a:ext>
                </a:extLst>
              </p14:cNvPr>
              <p14:cNvContentPartPr/>
              <p14:nvPr/>
            </p14:nvContentPartPr>
            <p14:xfrm>
              <a:off x="3099670" y="2218381"/>
              <a:ext cx="360" cy="360"/>
            </p14:xfrm>
          </p:contentPart>
        </mc:Choice>
        <mc:Fallback xmlns="">
          <p:pic>
            <p:nvPicPr>
              <p:cNvPr id="25" name="Ink 24">
                <a:extLst>
                  <a:ext uri="{FF2B5EF4-FFF2-40B4-BE49-F238E27FC236}">
                    <a16:creationId xmlns:a16="http://schemas.microsoft.com/office/drawing/2014/main" id="{CD1D713E-197D-4A8A-8BD7-8A02959B9F79}"/>
                  </a:ext>
                </a:extLst>
              </p:cNvPr>
              <p:cNvPicPr/>
              <p:nvPr/>
            </p:nvPicPr>
            <p:blipFill>
              <a:blip r:embed="rId4"/>
              <a:stretch>
                <a:fillRect/>
              </a:stretch>
            </p:blipFill>
            <p:spPr>
              <a:xfrm>
                <a:off x="3090670" y="2209381"/>
                <a:ext cx="18000" cy="18000"/>
              </a:xfrm>
              <a:prstGeom prst="rect">
                <a:avLst/>
              </a:prstGeom>
            </p:spPr>
          </p:pic>
        </mc:Fallback>
      </mc:AlternateContent>
      <p:grpSp>
        <p:nvGrpSpPr>
          <p:cNvPr id="28" name="Group 27">
            <a:extLst>
              <a:ext uri="{FF2B5EF4-FFF2-40B4-BE49-F238E27FC236}">
                <a16:creationId xmlns:a16="http://schemas.microsoft.com/office/drawing/2014/main" id="{3238DA23-B008-45DB-9157-43F32D937B73}"/>
              </a:ext>
            </a:extLst>
          </p:cNvPr>
          <p:cNvGrpSpPr/>
          <p:nvPr/>
        </p:nvGrpSpPr>
        <p:grpSpPr>
          <a:xfrm>
            <a:off x="2129830" y="2029381"/>
            <a:ext cx="360" cy="360"/>
            <a:chOff x="2129830" y="2029381"/>
            <a:chExt cx="360" cy="360"/>
          </a:xfrm>
        </p:grpSpPr>
        <mc:AlternateContent xmlns:mc="http://schemas.openxmlformats.org/markup-compatibility/2006" xmlns:p14="http://schemas.microsoft.com/office/powerpoint/2010/main">
          <mc:Choice Requires="p14">
            <p:contentPart p14:bwMode="auto" r:id="rId17">
              <p14:nvContentPartPr>
                <p14:cNvPr id="26" name="Ink 25">
                  <a:extLst>
                    <a:ext uri="{FF2B5EF4-FFF2-40B4-BE49-F238E27FC236}">
                      <a16:creationId xmlns:a16="http://schemas.microsoft.com/office/drawing/2014/main" id="{3D6EC030-D118-4742-91CC-6689969739A0}"/>
                    </a:ext>
                  </a:extLst>
                </p14:cNvPr>
                <p14:cNvContentPartPr/>
                <p14:nvPr/>
              </p14:nvContentPartPr>
              <p14:xfrm>
                <a:off x="2129830" y="2029381"/>
                <a:ext cx="360" cy="360"/>
              </p14:xfrm>
            </p:contentPart>
          </mc:Choice>
          <mc:Fallback xmlns="">
            <p:pic>
              <p:nvPicPr>
                <p:cNvPr id="26" name="Ink 25">
                  <a:extLst>
                    <a:ext uri="{FF2B5EF4-FFF2-40B4-BE49-F238E27FC236}">
                      <a16:creationId xmlns:a16="http://schemas.microsoft.com/office/drawing/2014/main" id="{3D6EC030-D118-4742-91CC-6689969739A0}"/>
                    </a:ext>
                  </a:extLst>
                </p:cNvPr>
                <p:cNvPicPr/>
                <p:nvPr/>
              </p:nvPicPr>
              <p:blipFill>
                <a:blip r:embed="rId4"/>
                <a:stretch>
                  <a:fillRect/>
                </a:stretch>
              </p:blipFill>
              <p:spPr>
                <a:xfrm>
                  <a:off x="2120830" y="20203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 name="Ink 26">
                  <a:extLst>
                    <a:ext uri="{FF2B5EF4-FFF2-40B4-BE49-F238E27FC236}">
                      <a16:creationId xmlns:a16="http://schemas.microsoft.com/office/drawing/2014/main" id="{1FDB2CA5-7616-43E8-A057-B738A8AF6EEC}"/>
                    </a:ext>
                  </a:extLst>
                </p14:cNvPr>
                <p14:cNvContentPartPr/>
                <p14:nvPr/>
              </p14:nvContentPartPr>
              <p14:xfrm>
                <a:off x="2129830" y="2029381"/>
                <a:ext cx="360" cy="360"/>
              </p14:xfrm>
            </p:contentPart>
          </mc:Choice>
          <mc:Fallback xmlns="">
            <p:pic>
              <p:nvPicPr>
                <p:cNvPr id="27" name="Ink 26">
                  <a:extLst>
                    <a:ext uri="{FF2B5EF4-FFF2-40B4-BE49-F238E27FC236}">
                      <a16:creationId xmlns:a16="http://schemas.microsoft.com/office/drawing/2014/main" id="{1FDB2CA5-7616-43E8-A057-B738A8AF6EEC}"/>
                    </a:ext>
                  </a:extLst>
                </p:cNvPr>
                <p:cNvPicPr/>
                <p:nvPr/>
              </p:nvPicPr>
              <p:blipFill>
                <a:blip r:embed="rId4"/>
                <a:stretch>
                  <a:fillRect/>
                </a:stretch>
              </p:blipFill>
              <p:spPr>
                <a:xfrm>
                  <a:off x="2120830" y="202038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
            <p14:nvContentPartPr>
              <p14:cNvPr id="29" name="Ink 28">
                <a:extLst>
                  <a:ext uri="{FF2B5EF4-FFF2-40B4-BE49-F238E27FC236}">
                    <a16:creationId xmlns:a16="http://schemas.microsoft.com/office/drawing/2014/main" id="{AC76152F-D729-49FF-9BAF-19728B690EDF}"/>
                  </a:ext>
                </a:extLst>
              </p14:cNvPr>
              <p14:cNvContentPartPr/>
              <p14:nvPr/>
            </p14:nvContentPartPr>
            <p14:xfrm>
              <a:off x="2887630" y="1962421"/>
              <a:ext cx="5040" cy="360"/>
            </p14:xfrm>
          </p:contentPart>
        </mc:Choice>
        <mc:Fallback xmlns="">
          <p:pic>
            <p:nvPicPr>
              <p:cNvPr id="29" name="Ink 28">
                <a:extLst>
                  <a:ext uri="{FF2B5EF4-FFF2-40B4-BE49-F238E27FC236}">
                    <a16:creationId xmlns:a16="http://schemas.microsoft.com/office/drawing/2014/main" id="{AC76152F-D729-49FF-9BAF-19728B690EDF}"/>
                  </a:ext>
                </a:extLst>
              </p:cNvPr>
              <p:cNvPicPr/>
              <p:nvPr/>
            </p:nvPicPr>
            <p:blipFill>
              <a:blip r:embed="rId4"/>
              <a:stretch>
                <a:fillRect/>
              </a:stretch>
            </p:blipFill>
            <p:spPr>
              <a:xfrm>
                <a:off x="2878990" y="1953421"/>
                <a:ext cx="226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0" name="Ink 29">
                <a:extLst>
                  <a:ext uri="{FF2B5EF4-FFF2-40B4-BE49-F238E27FC236}">
                    <a16:creationId xmlns:a16="http://schemas.microsoft.com/office/drawing/2014/main" id="{728480AF-D5A9-453A-A00F-093574D7A83F}"/>
                  </a:ext>
                </a:extLst>
              </p14:cNvPr>
              <p14:cNvContentPartPr/>
              <p14:nvPr/>
            </p14:nvContentPartPr>
            <p14:xfrm>
              <a:off x="2899150" y="2029381"/>
              <a:ext cx="360" cy="360"/>
            </p14:xfrm>
          </p:contentPart>
        </mc:Choice>
        <mc:Fallback xmlns="">
          <p:pic>
            <p:nvPicPr>
              <p:cNvPr id="30" name="Ink 29">
                <a:extLst>
                  <a:ext uri="{FF2B5EF4-FFF2-40B4-BE49-F238E27FC236}">
                    <a16:creationId xmlns:a16="http://schemas.microsoft.com/office/drawing/2014/main" id="{728480AF-D5A9-453A-A00F-093574D7A83F}"/>
                  </a:ext>
                </a:extLst>
              </p:cNvPr>
              <p:cNvPicPr/>
              <p:nvPr/>
            </p:nvPicPr>
            <p:blipFill>
              <a:blip r:embed="rId4"/>
              <a:stretch>
                <a:fillRect/>
              </a:stretch>
            </p:blipFill>
            <p:spPr>
              <a:xfrm>
                <a:off x="2890510" y="2020381"/>
                <a:ext cx="18000" cy="18000"/>
              </a:xfrm>
              <a:prstGeom prst="rect">
                <a:avLst/>
              </a:prstGeom>
            </p:spPr>
          </p:pic>
        </mc:Fallback>
      </mc:AlternateContent>
      <p:sp>
        <p:nvSpPr>
          <p:cNvPr id="3" name="Oval 2">
            <a:extLst>
              <a:ext uri="{FF2B5EF4-FFF2-40B4-BE49-F238E27FC236}">
                <a16:creationId xmlns:a16="http://schemas.microsoft.com/office/drawing/2014/main" id="{980A6239-DB3A-49E3-B711-E931DD6BAAB6}"/>
              </a:ext>
            </a:extLst>
          </p:cNvPr>
          <p:cNvSpPr/>
          <p:nvPr/>
        </p:nvSpPr>
        <p:spPr>
          <a:xfrm>
            <a:off x="3687854" y="3891037"/>
            <a:ext cx="2738029" cy="16532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Therapist</a:t>
            </a:r>
          </a:p>
        </p:txBody>
      </p:sp>
      <p:sp>
        <p:nvSpPr>
          <p:cNvPr id="4" name="Arrow: Down 3">
            <a:extLst>
              <a:ext uri="{FF2B5EF4-FFF2-40B4-BE49-F238E27FC236}">
                <a16:creationId xmlns:a16="http://schemas.microsoft.com/office/drawing/2014/main" id="{A1C7DE47-455F-407B-ACC1-1AF9A6FE5654}"/>
              </a:ext>
            </a:extLst>
          </p:cNvPr>
          <p:cNvSpPr/>
          <p:nvPr/>
        </p:nvSpPr>
        <p:spPr>
          <a:xfrm>
            <a:off x="5651941" y="2332729"/>
            <a:ext cx="772142" cy="1041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80895DB-62D3-4857-972B-CCDB2B135F73}"/>
              </a:ext>
            </a:extLst>
          </p:cNvPr>
          <p:cNvSpPr txBox="1"/>
          <p:nvPr/>
        </p:nvSpPr>
        <p:spPr>
          <a:xfrm>
            <a:off x="3581180" y="1409398"/>
            <a:ext cx="507986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Therapist needs to expand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awareness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of relationship and content from a wider vantage point relative to own identity e.g. European Culture vs. Arab Culture / NT &amp; ND / All</a:t>
            </a:r>
          </a:p>
        </p:txBody>
      </p:sp>
      <p:sp>
        <p:nvSpPr>
          <p:cNvPr id="6" name="TextBox 5">
            <a:extLst>
              <a:ext uri="{FF2B5EF4-FFF2-40B4-BE49-F238E27FC236}">
                <a16:creationId xmlns:a16="http://schemas.microsoft.com/office/drawing/2014/main" id="{79285401-B6A6-4B8C-BC79-E8CDA269F391}"/>
              </a:ext>
            </a:extLst>
          </p:cNvPr>
          <p:cNvSpPr txBox="1"/>
          <p:nvPr/>
        </p:nvSpPr>
        <p:spPr>
          <a:xfrm>
            <a:off x="2089002" y="4986937"/>
            <a:ext cx="20835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E.g. I don’t give advice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Nuclear family focus</a:t>
            </a:r>
          </a:p>
        </p:txBody>
      </p:sp>
      <p:sp>
        <p:nvSpPr>
          <p:cNvPr id="32" name="TextBox 31">
            <a:extLst>
              <a:ext uri="{FF2B5EF4-FFF2-40B4-BE49-F238E27FC236}">
                <a16:creationId xmlns:a16="http://schemas.microsoft.com/office/drawing/2014/main" id="{28898A40-D739-4318-A1C8-BA7E5DC0DAE2}"/>
              </a:ext>
            </a:extLst>
          </p:cNvPr>
          <p:cNvSpPr txBox="1"/>
          <p:nvPr/>
        </p:nvSpPr>
        <p:spPr>
          <a:xfrm>
            <a:off x="8167189" y="5082599"/>
            <a:ext cx="208355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E.g. Silence is not caring, Extended family focus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Left-Right 6">
            <a:extLst>
              <a:ext uri="{FF2B5EF4-FFF2-40B4-BE49-F238E27FC236}">
                <a16:creationId xmlns:a16="http://schemas.microsoft.com/office/drawing/2014/main" id="{64C820D4-1256-42BE-988E-093C178AE657}"/>
              </a:ext>
            </a:extLst>
          </p:cNvPr>
          <p:cNvSpPr/>
          <p:nvPr/>
        </p:nvSpPr>
        <p:spPr>
          <a:xfrm>
            <a:off x="2330350" y="5798104"/>
            <a:ext cx="7608191" cy="9233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Relational Tension  / Empathy Gap vs.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Adaptation &amp; Awareness</a:t>
            </a:r>
          </a:p>
        </p:txBody>
      </p:sp>
      <p:sp>
        <p:nvSpPr>
          <p:cNvPr id="8" name="TextBox 7">
            <a:extLst>
              <a:ext uri="{FF2B5EF4-FFF2-40B4-BE49-F238E27FC236}">
                <a16:creationId xmlns:a16="http://schemas.microsoft.com/office/drawing/2014/main" id="{D2E97E78-895D-476C-9B11-3D5F8EAE361E}"/>
              </a:ext>
            </a:extLst>
          </p:cNvPr>
          <p:cNvSpPr txBox="1"/>
          <p:nvPr/>
        </p:nvSpPr>
        <p:spPr>
          <a:xfrm>
            <a:off x="4966692" y="3295357"/>
            <a:ext cx="29147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EMPATHY GAP (COMMS / UNDERSTANDING)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47190"/>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79FC-3F8F-C50D-503B-F17ABEF050B9}"/>
              </a:ext>
            </a:extLst>
          </p:cNvPr>
          <p:cNvSpPr>
            <a:spLocks noGrp="1"/>
          </p:cNvSpPr>
          <p:nvPr>
            <p:ph type="title"/>
          </p:nvPr>
        </p:nvSpPr>
        <p:spPr>
          <a:xfrm>
            <a:off x="648929" y="629266"/>
            <a:ext cx="4222748" cy="1622321"/>
          </a:xfrm>
        </p:spPr>
        <p:txBody>
          <a:bodyPr>
            <a:normAutofit/>
          </a:bodyPr>
          <a:lstStyle/>
          <a:p>
            <a:r>
              <a:rPr lang="en-GB" dirty="0"/>
              <a:t>Key Concept: Acculturation</a:t>
            </a:r>
          </a:p>
        </p:txBody>
      </p:sp>
      <p:sp>
        <p:nvSpPr>
          <p:cNvPr id="3" name="Content Placeholder 2">
            <a:extLst>
              <a:ext uri="{FF2B5EF4-FFF2-40B4-BE49-F238E27FC236}">
                <a16:creationId xmlns:a16="http://schemas.microsoft.com/office/drawing/2014/main" id="{DE1DB675-42AB-8DF9-BDB8-747A33EE8F25}"/>
              </a:ext>
            </a:extLst>
          </p:cNvPr>
          <p:cNvSpPr>
            <a:spLocks noGrp="1"/>
          </p:cNvSpPr>
          <p:nvPr>
            <p:ph idx="1"/>
          </p:nvPr>
        </p:nvSpPr>
        <p:spPr>
          <a:xfrm>
            <a:off x="648930" y="1913324"/>
            <a:ext cx="4293347" cy="4310495"/>
          </a:xfrm>
        </p:spPr>
        <p:txBody>
          <a:bodyPr>
            <a:normAutofit/>
          </a:bodyPr>
          <a:lstStyle/>
          <a:p>
            <a:r>
              <a:rPr lang="en-GB" sz="2000" b="1" dirty="0"/>
              <a:t>Exclusion. </a:t>
            </a:r>
            <a:r>
              <a:rPr lang="en-GB" sz="2000" dirty="0"/>
              <a:t>Excluded from system and power.</a:t>
            </a:r>
          </a:p>
          <a:p>
            <a:r>
              <a:rPr lang="en-GB" sz="2000" b="1" dirty="0"/>
              <a:t>Inclusion. </a:t>
            </a:r>
            <a:r>
              <a:rPr lang="en-GB" sz="2000" dirty="0"/>
              <a:t>Included without sharing of power.</a:t>
            </a:r>
          </a:p>
          <a:p>
            <a:r>
              <a:rPr lang="en-GB" sz="2000" b="1" dirty="0"/>
              <a:t>Integration. </a:t>
            </a:r>
            <a:r>
              <a:rPr lang="en-GB" sz="2000" dirty="0"/>
              <a:t>Can exist within, be in the centre and be separate from dominant group. No visible boundaries/barriers. Expansive meaning of being human. </a:t>
            </a:r>
            <a:r>
              <a:rPr lang="en-GB" sz="2000" i="1" dirty="0"/>
              <a:t>Requires dominant group to share power. (Mutuality, care, respect)</a:t>
            </a:r>
          </a:p>
        </p:txBody>
      </p:sp>
      <p:pic>
        <p:nvPicPr>
          <p:cNvPr id="4" name="Picture 3">
            <a:extLst>
              <a:ext uri="{FF2B5EF4-FFF2-40B4-BE49-F238E27FC236}">
                <a16:creationId xmlns:a16="http://schemas.microsoft.com/office/drawing/2014/main" id="{4808A22E-264F-EF6F-26E7-ED65B74ADC85}"/>
              </a:ext>
            </a:extLst>
          </p:cNvPr>
          <p:cNvPicPr>
            <a:picLocks noChangeAspect="1"/>
          </p:cNvPicPr>
          <p:nvPr/>
        </p:nvPicPr>
        <p:blipFill>
          <a:blip r:embed="rId2"/>
          <a:stretch>
            <a:fillRect/>
          </a:stretch>
        </p:blipFill>
        <p:spPr>
          <a:xfrm>
            <a:off x="7249723" y="807593"/>
            <a:ext cx="2331608" cy="5239568"/>
          </a:xfrm>
          <a:prstGeom prst="rect">
            <a:avLst/>
          </a:prstGeom>
          <a:effectLst/>
        </p:spPr>
      </p:pic>
    </p:spTree>
    <p:extLst>
      <p:ext uri="{BB962C8B-B14F-4D97-AF65-F5344CB8AC3E}">
        <p14:creationId xmlns:p14="http://schemas.microsoft.com/office/powerpoint/2010/main" val="4012602100"/>
      </p:ext>
    </p:extLst>
  </p:cSld>
  <p:clrMapOvr>
    <a:masterClrMapping/>
  </p:clrMapOvr>
  <p:transition spd="slow">
    <p:cove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EF59E7-68E7-9400-8BE0-ADC5D0A944D8}"/>
              </a:ext>
            </a:extLst>
          </p:cNvPr>
          <p:cNvSpPr>
            <a:spLocks noGrp="1"/>
          </p:cNvSpPr>
          <p:nvPr>
            <p:ph type="title"/>
          </p:nvPr>
        </p:nvSpPr>
        <p:spPr>
          <a:xfrm>
            <a:off x="1137034" y="609600"/>
            <a:ext cx="4784796" cy="1330840"/>
          </a:xfrm>
        </p:spPr>
        <p:txBody>
          <a:bodyPr>
            <a:normAutofit/>
          </a:bodyPr>
          <a:lstStyle/>
          <a:p>
            <a:r>
              <a:rPr lang="en-GB" dirty="0"/>
              <a:t>Key Concept: Normativity</a:t>
            </a:r>
          </a:p>
        </p:txBody>
      </p:sp>
      <p:sp>
        <p:nvSpPr>
          <p:cNvPr id="3" name="Content Placeholder 2">
            <a:extLst>
              <a:ext uri="{FF2B5EF4-FFF2-40B4-BE49-F238E27FC236}">
                <a16:creationId xmlns:a16="http://schemas.microsoft.com/office/drawing/2014/main" id="{DBACBFC5-576C-81AC-8C82-3FFDDDF29C01}"/>
              </a:ext>
            </a:extLst>
          </p:cNvPr>
          <p:cNvSpPr>
            <a:spLocks noGrp="1"/>
          </p:cNvSpPr>
          <p:nvPr>
            <p:ph idx="1"/>
          </p:nvPr>
        </p:nvSpPr>
        <p:spPr>
          <a:xfrm>
            <a:off x="1137034" y="2194102"/>
            <a:ext cx="4438036" cy="3908585"/>
          </a:xfrm>
        </p:spPr>
        <p:txBody>
          <a:bodyPr>
            <a:normAutofit/>
          </a:bodyPr>
          <a:lstStyle/>
          <a:p>
            <a:r>
              <a:rPr lang="en-GB" sz="1700" dirty="0"/>
              <a:t>Privileged/normalised group seen as normal, preferred, correct, right and the standard by which to judge anything else  (culture, values, behaviours, knowledge) </a:t>
            </a:r>
          </a:p>
          <a:p>
            <a:r>
              <a:rPr lang="en-GB" sz="1700" dirty="0"/>
              <a:t>Often leads to invisible value system within dominant “normalised” identities</a:t>
            </a:r>
          </a:p>
          <a:p>
            <a:r>
              <a:rPr lang="en-GB" sz="1700" dirty="0"/>
              <a:t>Normativity can be also seen as the bias, stereotypes and prejudice “projected” into the Other</a:t>
            </a:r>
          </a:p>
          <a:p>
            <a:r>
              <a:rPr lang="en-GB" sz="1700" dirty="0"/>
              <a:t>Examples: Eurocentric, hetero-cis–normativity, neurotypical, communication and learning styles, professionalism</a:t>
            </a:r>
          </a:p>
        </p:txBody>
      </p:sp>
      <p:pic>
        <p:nvPicPr>
          <p:cNvPr id="5" name="Picture 4" descr="A person wearing a hat&#10;&#10;Description automatically generated with medium confidence">
            <a:extLst>
              <a:ext uri="{FF2B5EF4-FFF2-40B4-BE49-F238E27FC236}">
                <a16:creationId xmlns:a16="http://schemas.microsoft.com/office/drawing/2014/main" id="{FB54CA22-C1C1-D350-307A-13DC42E429C4}"/>
              </a:ext>
            </a:extLst>
          </p:cNvPr>
          <p:cNvPicPr>
            <a:picLocks noChangeAspect="1"/>
          </p:cNvPicPr>
          <p:nvPr/>
        </p:nvPicPr>
        <p:blipFill>
          <a:blip r:embed="rId2"/>
          <a:stretch>
            <a:fillRect/>
          </a:stretch>
        </p:blipFill>
        <p:spPr>
          <a:xfrm>
            <a:off x="7170805" y="717012"/>
            <a:ext cx="4157259" cy="5446191"/>
          </a:xfrm>
          <a:prstGeom prst="rect">
            <a:avLst/>
          </a:prstGeom>
        </p:spPr>
      </p:pic>
    </p:spTree>
    <p:extLst>
      <p:ext uri="{BB962C8B-B14F-4D97-AF65-F5344CB8AC3E}">
        <p14:creationId xmlns:p14="http://schemas.microsoft.com/office/powerpoint/2010/main" val="2048197108"/>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4692EC-A929-29D1-2C13-1A8BD81BE6AE}"/>
              </a:ext>
            </a:extLst>
          </p:cNvPr>
          <p:cNvSpPr>
            <a:spLocks noGrp="1"/>
          </p:cNvSpPr>
          <p:nvPr>
            <p:ph type="title"/>
          </p:nvPr>
        </p:nvSpPr>
        <p:spPr>
          <a:xfrm>
            <a:off x="838200" y="365125"/>
            <a:ext cx="5393361" cy="1325563"/>
          </a:xfrm>
        </p:spPr>
        <p:txBody>
          <a:bodyPr>
            <a:normAutofit/>
          </a:bodyPr>
          <a:lstStyle/>
          <a:p>
            <a:r>
              <a:rPr lang="en-GB" dirty="0"/>
              <a:t>Key Concept: Universalism</a:t>
            </a:r>
          </a:p>
        </p:txBody>
      </p:sp>
      <p:sp>
        <p:nvSpPr>
          <p:cNvPr id="3" name="Content Placeholder 2">
            <a:extLst>
              <a:ext uri="{FF2B5EF4-FFF2-40B4-BE49-F238E27FC236}">
                <a16:creationId xmlns:a16="http://schemas.microsoft.com/office/drawing/2014/main" id="{01306C3C-93D8-3A6D-AE1C-3AC7DF5322FE}"/>
              </a:ext>
            </a:extLst>
          </p:cNvPr>
          <p:cNvSpPr>
            <a:spLocks noGrp="1"/>
          </p:cNvSpPr>
          <p:nvPr>
            <p:ph idx="1"/>
          </p:nvPr>
        </p:nvSpPr>
        <p:spPr>
          <a:xfrm>
            <a:off x="838200" y="1825625"/>
            <a:ext cx="5393361" cy="4351338"/>
          </a:xfrm>
        </p:spPr>
        <p:txBody>
          <a:bodyPr>
            <a:normAutofit/>
          </a:bodyPr>
          <a:lstStyle/>
          <a:p>
            <a:r>
              <a:rPr lang="en-GB" sz="2400" dirty="0"/>
              <a:t>Any approach designed around dominant group and deemed “universal” or fitting everyone</a:t>
            </a:r>
          </a:p>
          <a:p>
            <a:r>
              <a:rPr lang="en-GB" sz="2400" dirty="0"/>
              <a:t>Proverbial “Square hold round peg”</a:t>
            </a:r>
          </a:p>
          <a:p>
            <a:r>
              <a:rPr lang="en-GB" sz="2400" dirty="0"/>
              <a:t>“Treating everyone the same isn’t treating everyone the same”</a:t>
            </a:r>
          </a:p>
          <a:p>
            <a:r>
              <a:rPr lang="en-GB" sz="2400" dirty="0"/>
              <a:t>Creates barriers and often “blame the group”</a:t>
            </a:r>
          </a:p>
          <a:p>
            <a:endParaRPr lang="en-GB" sz="2400" dirty="0"/>
          </a:p>
          <a:p>
            <a:r>
              <a:rPr lang="en-GB" sz="2400" dirty="0"/>
              <a:t>E.g. Eurocentric approaches to therapy, theories, Trans healthcare.</a:t>
            </a:r>
          </a:p>
        </p:txBody>
      </p:sp>
      <p:pic>
        <p:nvPicPr>
          <p:cNvPr id="4" name="Picture 3">
            <a:extLst>
              <a:ext uri="{FF2B5EF4-FFF2-40B4-BE49-F238E27FC236}">
                <a16:creationId xmlns:a16="http://schemas.microsoft.com/office/drawing/2014/main" id="{676DA12F-E739-0BE8-D5BD-2FA2F6FBC86E}"/>
              </a:ext>
            </a:extLst>
          </p:cNvPr>
          <p:cNvPicPr>
            <a:picLocks noChangeAspect="1"/>
          </p:cNvPicPr>
          <p:nvPr/>
        </p:nvPicPr>
        <p:blipFill rotWithShape="1">
          <a:blip r:embed="rId2"/>
          <a:srcRect r="9323"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017530"/>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F8DA-1852-94CE-D118-8174CAA7B064}"/>
              </a:ext>
            </a:extLst>
          </p:cNvPr>
          <p:cNvSpPr>
            <a:spLocks noGrp="1"/>
          </p:cNvSpPr>
          <p:nvPr>
            <p:ph type="title"/>
          </p:nvPr>
        </p:nvSpPr>
        <p:spPr>
          <a:xfrm>
            <a:off x="762001" y="803325"/>
            <a:ext cx="5314536" cy="1325563"/>
          </a:xfrm>
        </p:spPr>
        <p:txBody>
          <a:bodyPr>
            <a:normAutofit/>
          </a:bodyPr>
          <a:lstStyle/>
          <a:p>
            <a:r>
              <a:rPr lang="en-GB"/>
              <a:t>Key Concept: Culture Bound</a:t>
            </a:r>
            <a:endParaRPr lang="en-GB" dirty="0"/>
          </a:p>
        </p:txBody>
      </p:sp>
      <p:sp>
        <p:nvSpPr>
          <p:cNvPr id="3" name="Content Placeholder 2">
            <a:extLst>
              <a:ext uri="{FF2B5EF4-FFF2-40B4-BE49-F238E27FC236}">
                <a16:creationId xmlns:a16="http://schemas.microsoft.com/office/drawing/2014/main" id="{048A516A-919B-FDEF-3BDE-75AC0C5246DA}"/>
              </a:ext>
            </a:extLst>
          </p:cNvPr>
          <p:cNvSpPr>
            <a:spLocks noGrp="1"/>
          </p:cNvSpPr>
          <p:nvPr>
            <p:ph idx="1"/>
          </p:nvPr>
        </p:nvSpPr>
        <p:spPr>
          <a:xfrm>
            <a:off x="762000" y="2279018"/>
            <a:ext cx="5314543" cy="3375920"/>
          </a:xfrm>
        </p:spPr>
        <p:txBody>
          <a:bodyPr anchor="t">
            <a:normAutofit lnSpcReduction="10000"/>
          </a:bodyPr>
          <a:lstStyle/>
          <a:p>
            <a:r>
              <a:rPr lang="en-GB" sz="1700" dirty="0"/>
              <a:t>We are encultured by Wider Societal Culture(s)</a:t>
            </a:r>
          </a:p>
          <a:p>
            <a:r>
              <a:rPr lang="en-GB" sz="1700" dirty="0"/>
              <a:t>How we perceive, live and design our lives can often link to Culture (thus Culture bound)</a:t>
            </a:r>
          </a:p>
          <a:p>
            <a:endParaRPr lang="en-GB" sz="1700" dirty="0"/>
          </a:p>
          <a:p>
            <a:r>
              <a:rPr lang="en-GB" sz="1700" dirty="0"/>
              <a:t>Examples: Preference to individual independence, rationality vs human experience (e.g. over medication/ diagnosis), preference for strict time, boundaries, and individual therapy, mind-body split, cisgender, communication preferences, </a:t>
            </a:r>
          </a:p>
          <a:p>
            <a:endParaRPr lang="en-GB" sz="1700" dirty="0"/>
          </a:p>
          <a:p>
            <a:r>
              <a:rPr lang="en-GB" sz="1700" dirty="0"/>
              <a:t>Reflect on how I have been encultured? How is the profession culture-bound?</a:t>
            </a:r>
          </a:p>
        </p:txBody>
      </p:sp>
      <p:sp>
        <p:nvSpPr>
          <p:cNvPr id="13"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07E695C-8F36-F82B-636A-887FE5D67043}"/>
              </a:ext>
            </a:extLst>
          </p:cNvPr>
          <p:cNvPicPr>
            <a:picLocks noChangeAspect="1"/>
          </p:cNvPicPr>
          <p:nvPr/>
        </p:nvPicPr>
        <p:blipFill rotWithShape="1">
          <a:blip r:embed="rId3"/>
          <a:srcRect l="24914" r="1085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17379022"/>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392B4-12DA-E28D-0D11-4E15F5BDF737}"/>
              </a:ext>
            </a:extLst>
          </p:cNvPr>
          <p:cNvSpPr>
            <a:spLocks noGrp="1"/>
          </p:cNvSpPr>
          <p:nvPr>
            <p:ph type="title"/>
          </p:nvPr>
        </p:nvSpPr>
        <p:spPr>
          <a:xfrm>
            <a:off x="594360" y="1209086"/>
            <a:ext cx="3876848" cy="4064925"/>
          </a:xfrm>
        </p:spPr>
        <p:txBody>
          <a:bodyPr anchor="ctr">
            <a:normAutofit/>
          </a:bodyPr>
          <a:lstStyle/>
          <a:p>
            <a:r>
              <a:rPr lang="en-GB" sz="5000" dirty="0"/>
              <a:t>Key Concept: </a:t>
            </a:r>
            <a:r>
              <a:rPr lang="en-GB" sz="5000" b="1" dirty="0"/>
              <a:t>Nothing about us without us</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27685514-82DC-4709-9334-A97918F89BC6}"/>
              </a:ext>
            </a:extLst>
          </p:cNvPr>
          <p:cNvGraphicFramePr>
            <a:graphicFrameLocks noGrp="1"/>
          </p:cNvGraphicFramePr>
          <p:nvPr>
            <p:ph idx="1"/>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123914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Base Concepts : Differential Oppression, Privilege &amp; Power</a:t>
            </a: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0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473841"/>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58E10C-6022-49D1-94F7-12689E386D98}"/>
              </a:ext>
            </a:extLst>
          </p:cNvPr>
          <p:cNvSpPr>
            <a:spLocks noGrp="1"/>
          </p:cNvSpPr>
          <p:nvPr>
            <p:ph type="title"/>
          </p:nvPr>
        </p:nvSpPr>
        <p:spPr>
          <a:xfrm>
            <a:off x="836679" y="723898"/>
            <a:ext cx="6002110" cy="1495425"/>
          </a:xfrm>
        </p:spPr>
        <p:txBody>
          <a:bodyPr>
            <a:normAutofit/>
          </a:bodyPr>
          <a:lstStyle/>
          <a:p>
            <a:r>
              <a:rPr lang="en-US" sz="4000"/>
              <a:t>Key Concept: </a:t>
            </a:r>
            <a:r>
              <a:rPr lang="en-US" sz="4000" dirty="0"/>
              <a:t>Cultural Humility</a:t>
            </a:r>
            <a:endParaRPr lang="en-GB" sz="4000" dirty="0"/>
          </a:p>
        </p:txBody>
      </p:sp>
      <p:sp>
        <p:nvSpPr>
          <p:cNvPr id="3" name="Content Placeholder 2">
            <a:extLst>
              <a:ext uri="{FF2B5EF4-FFF2-40B4-BE49-F238E27FC236}">
                <a16:creationId xmlns:a16="http://schemas.microsoft.com/office/drawing/2014/main" id="{A3A4581C-F766-499E-9107-10983328B27C}"/>
              </a:ext>
            </a:extLst>
          </p:cNvPr>
          <p:cNvSpPr>
            <a:spLocks noGrp="1"/>
          </p:cNvSpPr>
          <p:nvPr>
            <p:ph idx="1"/>
          </p:nvPr>
        </p:nvSpPr>
        <p:spPr>
          <a:xfrm>
            <a:off x="836680" y="2026763"/>
            <a:ext cx="6002110" cy="4107338"/>
          </a:xfrm>
        </p:spPr>
        <p:txBody>
          <a:bodyPr>
            <a:normAutofit fontScale="92500" lnSpcReduction="10000"/>
          </a:bodyPr>
          <a:lstStyle/>
          <a:p>
            <a:r>
              <a:rPr lang="en-US" sz="2000" dirty="0"/>
              <a:t>Limited knowledge can be garnered without lived experience</a:t>
            </a:r>
          </a:p>
          <a:p>
            <a:r>
              <a:rPr lang="en-US" sz="2000" dirty="0"/>
              <a:t>Acquiring and applying knowledge can be Othering and not a reflection of uniqueness of individuals or their cultural group</a:t>
            </a:r>
          </a:p>
          <a:p>
            <a:r>
              <a:rPr lang="en-US" sz="2000" dirty="0"/>
              <a:t>Therefore, draws upon client's cultural context and personal worldview which maybe similar -&gt; very different to your understanding</a:t>
            </a:r>
          </a:p>
          <a:p>
            <a:r>
              <a:rPr lang="en-US" sz="2000" dirty="0"/>
              <a:t>Antidote to power. Disarm the therapist as “a threat”, or “won’t get it” narrative</a:t>
            </a:r>
          </a:p>
          <a:p>
            <a:r>
              <a:rPr lang="en-US" sz="2000" dirty="0"/>
              <a:t>Does not mean no cultural competence needed</a:t>
            </a:r>
          </a:p>
          <a:p>
            <a:r>
              <a:rPr lang="en-US" sz="2000" dirty="0"/>
              <a:t>De-risk ‘power over’ and eurocentrism as the right way</a:t>
            </a:r>
          </a:p>
          <a:p>
            <a:r>
              <a:rPr lang="en-US" sz="2000" dirty="0"/>
              <a:t>Strong evidence base</a:t>
            </a:r>
          </a:p>
        </p:txBody>
      </p:sp>
      <p:pic>
        <p:nvPicPr>
          <p:cNvPr id="4" name="Picture 3">
            <a:extLst>
              <a:ext uri="{FF2B5EF4-FFF2-40B4-BE49-F238E27FC236}">
                <a16:creationId xmlns:a16="http://schemas.microsoft.com/office/drawing/2014/main" id="{7F9B4A74-E2ED-458D-8E92-4A0951834B99}"/>
              </a:ext>
            </a:extLst>
          </p:cNvPr>
          <p:cNvPicPr>
            <a:picLocks noChangeAspect="1"/>
          </p:cNvPicPr>
          <p:nvPr/>
        </p:nvPicPr>
        <p:blipFill rotWithShape="1">
          <a:blip r:embed="rId2"/>
          <a:srcRect r="3" b="70"/>
          <a:stretch/>
        </p:blipFill>
        <p:spPr>
          <a:xfrm>
            <a:off x="7199440" y="10"/>
            <a:ext cx="4992560" cy="6857990"/>
          </a:xfrm>
          <a:prstGeom prst="rect">
            <a:avLst/>
          </a:prstGeom>
          <a:effectLst/>
        </p:spPr>
      </p:pic>
    </p:spTree>
    <p:extLst>
      <p:ext uri="{BB962C8B-B14F-4D97-AF65-F5344CB8AC3E}">
        <p14:creationId xmlns:p14="http://schemas.microsoft.com/office/powerpoint/2010/main" val="1221456363"/>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8C4BEF-A611-5003-5965-B0AB270CC28D}"/>
              </a:ext>
            </a:extLst>
          </p:cNvPr>
          <p:cNvSpPr>
            <a:spLocks noGrp="1"/>
          </p:cNvSpPr>
          <p:nvPr>
            <p:ph type="title"/>
          </p:nvPr>
        </p:nvSpPr>
        <p:spPr>
          <a:xfrm>
            <a:off x="643467" y="321734"/>
            <a:ext cx="10905066" cy="1135737"/>
          </a:xfrm>
        </p:spPr>
        <p:txBody>
          <a:bodyPr>
            <a:normAutofit/>
          </a:bodyPr>
          <a:lstStyle/>
          <a:p>
            <a:r>
              <a:rPr lang="en-GB" sz="3600" dirty="0"/>
              <a:t>Key Concept: Identity Affirming Practice</a:t>
            </a:r>
          </a:p>
        </p:txBody>
      </p:sp>
      <p:sp>
        <p:nvSpPr>
          <p:cNvPr id="3" name="Content Placeholder 2">
            <a:extLst>
              <a:ext uri="{FF2B5EF4-FFF2-40B4-BE49-F238E27FC236}">
                <a16:creationId xmlns:a16="http://schemas.microsoft.com/office/drawing/2014/main" id="{6C776080-2BAE-1CC5-5DDA-42CC7141788E}"/>
              </a:ext>
            </a:extLst>
          </p:cNvPr>
          <p:cNvSpPr>
            <a:spLocks noGrp="1"/>
          </p:cNvSpPr>
          <p:nvPr>
            <p:ph idx="1"/>
          </p:nvPr>
        </p:nvSpPr>
        <p:spPr>
          <a:xfrm>
            <a:off x="643469" y="1782981"/>
            <a:ext cx="4008384" cy="4393982"/>
          </a:xfrm>
        </p:spPr>
        <p:txBody>
          <a:bodyPr>
            <a:normAutofit/>
          </a:bodyPr>
          <a:lstStyle/>
          <a:p>
            <a:r>
              <a:rPr lang="en-GB" sz="2000" dirty="0"/>
              <a:t> Client-centred and identity divergence affirming</a:t>
            </a:r>
          </a:p>
          <a:p>
            <a:pPr lvl="1"/>
            <a:r>
              <a:rPr lang="en-GB" sz="2000" dirty="0"/>
              <a:t>Client as expert and cocreator (including approach, method, interventions)</a:t>
            </a:r>
          </a:p>
          <a:p>
            <a:pPr lvl="1"/>
            <a:r>
              <a:rPr lang="en-GB" sz="2000" dirty="0"/>
              <a:t>Space to explore identity, meaning and choices</a:t>
            </a:r>
          </a:p>
          <a:p>
            <a:pPr lvl="1"/>
            <a:r>
              <a:rPr lang="en-GB" sz="2000" dirty="0"/>
              <a:t>Not a push either way </a:t>
            </a:r>
          </a:p>
          <a:p>
            <a:pPr lvl="1"/>
            <a:r>
              <a:rPr lang="en-GB" sz="2000" dirty="0"/>
              <a:t>Will embrace the difference if chosen</a:t>
            </a:r>
          </a:p>
          <a:p>
            <a:pPr lvl="1"/>
            <a:r>
              <a:rPr lang="en-GB" sz="2000" dirty="0"/>
              <a:t>Strength and Trauma Informed</a:t>
            </a:r>
          </a:p>
          <a:p>
            <a:pPr lvl="1"/>
            <a:r>
              <a:rPr lang="en-GB" sz="2000" dirty="0"/>
              <a:t>Mindful of assimilation / bias / pathologizing identity</a:t>
            </a:r>
          </a:p>
          <a:p>
            <a:pPr lvl="1"/>
            <a:endParaRPr lang="en-GB" sz="2000" dirty="0"/>
          </a:p>
          <a:p>
            <a:endParaRPr lang="en-GB" sz="2000" dirty="0"/>
          </a:p>
          <a:p>
            <a:endParaRPr lang="en-GB" sz="2000" dirty="0"/>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67BBD32-BA24-E26F-1963-36ADA5F719BD}"/>
              </a:ext>
            </a:extLst>
          </p:cNvPr>
          <p:cNvPicPr>
            <a:picLocks noChangeAspect="1"/>
          </p:cNvPicPr>
          <p:nvPr/>
        </p:nvPicPr>
        <p:blipFill>
          <a:blip r:embed="rId3"/>
          <a:stretch>
            <a:fillRect/>
          </a:stretch>
        </p:blipFill>
        <p:spPr>
          <a:xfrm>
            <a:off x="5295320" y="2319937"/>
            <a:ext cx="6253212" cy="3287979"/>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08605418"/>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8711C95-9217-C1E6-E2D1-CEE9B9E82BD5}"/>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br>
              <a:rPr lang="en-US" sz="2800" dirty="0">
                <a:solidFill>
                  <a:srgbClr val="FFFFFF"/>
                </a:solidFill>
              </a:rPr>
            </a:br>
            <a:r>
              <a:rPr lang="en-US" sz="2800" dirty="0">
                <a:solidFill>
                  <a:srgbClr val="FFFFFF"/>
                </a:solidFill>
              </a:rPr>
              <a:t>Relationships are not neutral meetings</a:t>
            </a:r>
            <a:br>
              <a:rPr lang="en-US" sz="2800" dirty="0">
                <a:solidFill>
                  <a:srgbClr val="FFFFFF"/>
                </a:solidFill>
              </a:rPr>
            </a:br>
            <a:br>
              <a:rPr lang="en-US" sz="2800" dirty="0">
                <a:solidFill>
                  <a:srgbClr val="FFFFFF"/>
                </a:solidFill>
              </a:rPr>
            </a:br>
            <a:r>
              <a:rPr lang="en-US" sz="2800" dirty="0">
                <a:solidFill>
                  <a:srgbClr val="FFFFFF"/>
                </a:solidFill>
              </a:rPr>
              <a:t>Pre-Rupture  / Fractured (Ahmad, M)  </a:t>
            </a:r>
            <a:br>
              <a:rPr lang="en-US" sz="2800" dirty="0">
                <a:solidFill>
                  <a:srgbClr val="FFFFFF"/>
                </a:solidFill>
              </a:rPr>
            </a:br>
            <a:br>
              <a:rPr lang="en-US" sz="2800" dirty="0">
                <a:solidFill>
                  <a:srgbClr val="FFFFFF"/>
                </a:solidFill>
              </a:rPr>
            </a:br>
            <a:r>
              <a:rPr lang="en-US" sz="2800" dirty="0">
                <a:solidFill>
                  <a:srgbClr val="FFFFFF"/>
                </a:solidFill>
              </a:rPr>
              <a:t>Pre-Transference (Curry, A)</a:t>
            </a:r>
            <a:br>
              <a:rPr lang="en-US" sz="2800" dirty="0">
                <a:solidFill>
                  <a:srgbClr val="FFFFFF"/>
                </a:solidFill>
              </a:rPr>
            </a:br>
            <a:br>
              <a:rPr lang="en-US" sz="2800" dirty="0">
                <a:solidFill>
                  <a:srgbClr val="FFFFFF"/>
                </a:solidFill>
              </a:rPr>
            </a:br>
            <a:r>
              <a:rPr lang="en-US" sz="2800" dirty="0">
                <a:solidFill>
                  <a:srgbClr val="FFFFFF"/>
                </a:solidFill>
              </a:rPr>
              <a:t>Societal Transference (Curry, A)</a:t>
            </a:r>
          </a:p>
        </p:txBody>
      </p:sp>
      <p:sp>
        <p:nvSpPr>
          <p:cNvPr id="103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roken mirror Images | Free Vectors, Stock Photos &amp; PSD">
            <a:extLst>
              <a:ext uri="{FF2B5EF4-FFF2-40B4-BE49-F238E27FC236}">
                <a16:creationId xmlns:a16="http://schemas.microsoft.com/office/drawing/2014/main" id="{C330A7BB-A836-01F9-56A9-5C8028A42F7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384" r="-1" b="-1"/>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641167"/>
      </p:ext>
    </p:extLst>
  </p:cSld>
  <p:clrMapOvr>
    <a:overrideClrMapping bg1="lt1" tx1="dk1" bg2="lt2" tx2="dk2" accent1="accent1" accent2="accent2" accent3="accent3" accent4="accent4" accent5="accent5" accent6="accent6" hlink="hlink" folHlink="folHlink"/>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1FAB-C342-7AF2-4CAD-29A4AE7EB991}"/>
              </a:ext>
            </a:extLst>
          </p:cNvPr>
          <p:cNvSpPr>
            <a:spLocks noGrp="1"/>
          </p:cNvSpPr>
          <p:nvPr>
            <p:ph type="title"/>
          </p:nvPr>
        </p:nvSpPr>
        <p:spPr/>
        <p:txBody>
          <a:bodyPr/>
          <a:lstStyle/>
          <a:p>
            <a:r>
              <a:rPr lang="en-GB" dirty="0"/>
              <a:t>Therapy has great promise with AOP Foundations</a:t>
            </a:r>
          </a:p>
        </p:txBody>
      </p:sp>
      <p:sp>
        <p:nvSpPr>
          <p:cNvPr id="3" name="Content Placeholder 2">
            <a:extLst>
              <a:ext uri="{FF2B5EF4-FFF2-40B4-BE49-F238E27FC236}">
                <a16:creationId xmlns:a16="http://schemas.microsoft.com/office/drawing/2014/main" id="{95FBAC4B-A322-EE06-AEF9-D0426D174867}"/>
              </a:ext>
            </a:extLst>
          </p:cNvPr>
          <p:cNvSpPr>
            <a:spLocks noGrp="1"/>
          </p:cNvSpPr>
          <p:nvPr>
            <p:ph idx="1"/>
          </p:nvPr>
        </p:nvSpPr>
        <p:spPr/>
        <p:txBody>
          <a:bodyPr>
            <a:normAutofit fontScale="92500" lnSpcReduction="20000"/>
          </a:bodyPr>
          <a:lstStyle/>
          <a:p>
            <a:r>
              <a:rPr lang="en-GB" dirty="0"/>
              <a:t>Therapy considers power dynamics</a:t>
            </a:r>
          </a:p>
          <a:p>
            <a:r>
              <a:rPr lang="en-GB" dirty="0"/>
              <a:t>Therapy understands ‘what’s in the room and outside (and vice versa)’</a:t>
            </a:r>
          </a:p>
          <a:p>
            <a:r>
              <a:rPr lang="en-GB" dirty="0"/>
              <a:t>Recognises benefits of awareness (unconscious to conscious) e.g. blind spots</a:t>
            </a:r>
          </a:p>
          <a:p>
            <a:r>
              <a:rPr lang="en-GB" dirty="0"/>
              <a:t>Considers personal history transference (identity transference)</a:t>
            </a:r>
          </a:p>
          <a:p>
            <a:r>
              <a:rPr lang="en-GB" dirty="0"/>
              <a:t>Considers the “real self” organism self (collective organism)</a:t>
            </a:r>
          </a:p>
          <a:p>
            <a:r>
              <a:rPr lang="en-GB" dirty="0"/>
              <a:t>Considers personal empowerment (via voice) with acceptance/justice dynamics</a:t>
            </a:r>
          </a:p>
          <a:p>
            <a:endParaRPr lang="en-GB" dirty="0"/>
          </a:p>
          <a:p>
            <a:r>
              <a:rPr lang="en-GB" dirty="0"/>
              <a:t>AOP extends this model to the world and our practice/profession with the integration of social intersecting identities</a:t>
            </a:r>
          </a:p>
        </p:txBody>
      </p:sp>
    </p:spTree>
    <p:extLst>
      <p:ext uri="{BB962C8B-B14F-4D97-AF65-F5344CB8AC3E}">
        <p14:creationId xmlns:p14="http://schemas.microsoft.com/office/powerpoint/2010/main" val="27834008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E1810-9FA5-CFE7-2F4E-20B62C7246EA}"/>
              </a:ext>
            </a:extLst>
          </p:cNvPr>
          <p:cNvSpPr>
            <a:spLocks noGrp="1"/>
          </p:cNvSpPr>
          <p:nvPr>
            <p:ph type="title"/>
          </p:nvPr>
        </p:nvSpPr>
        <p:spPr/>
        <p:txBody>
          <a:bodyPr/>
          <a:lstStyle/>
          <a:p>
            <a:r>
              <a:rPr lang="en-GB" dirty="0"/>
              <a:t> Could these moments be Oppressive? How?</a:t>
            </a:r>
          </a:p>
        </p:txBody>
      </p:sp>
      <p:sp>
        <p:nvSpPr>
          <p:cNvPr id="3" name="Content Placeholder 2">
            <a:extLst>
              <a:ext uri="{FF2B5EF4-FFF2-40B4-BE49-F238E27FC236}">
                <a16:creationId xmlns:a16="http://schemas.microsoft.com/office/drawing/2014/main" id="{1322CE4D-5FCD-46D3-AD85-374A76B93CEE}"/>
              </a:ext>
            </a:extLst>
          </p:cNvPr>
          <p:cNvSpPr>
            <a:spLocks noGrp="1"/>
          </p:cNvSpPr>
          <p:nvPr>
            <p:ph idx="1"/>
          </p:nvPr>
        </p:nvSpPr>
        <p:spPr/>
        <p:txBody>
          <a:bodyPr>
            <a:normAutofit lnSpcReduction="10000"/>
          </a:bodyPr>
          <a:lstStyle/>
          <a:p>
            <a:r>
              <a:rPr lang="en-GB" dirty="0"/>
              <a:t>The client had been waiting a long time for a diagnosis. They had recently been diagnosed and the client had mixed feelings about it to which the therapist expressed “</a:t>
            </a:r>
            <a:r>
              <a:rPr lang="en-GB" b="1" i="1" dirty="0"/>
              <a:t>I hear your confusion and I just wanted you to know that regardless I see you as you, as Michael</a:t>
            </a:r>
            <a:r>
              <a:rPr lang="en-GB" dirty="0"/>
              <a:t>”</a:t>
            </a:r>
          </a:p>
          <a:p>
            <a:endParaRPr lang="en-GB" dirty="0"/>
          </a:p>
          <a:p>
            <a:r>
              <a:rPr lang="en-GB" dirty="0"/>
              <a:t>The therapist told a prospective disabled client they didn’t have wheelchair access so </a:t>
            </a:r>
            <a:r>
              <a:rPr lang="en-GB" b="1" dirty="0"/>
              <a:t>“sorry could not meet their needs. Good luck”.</a:t>
            </a:r>
          </a:p>
          <a:p>
            <a:endParaRPr lang="en-GB" b="1" dirty="0"/>
          </a:p>
          <a:p>
            <a:r>
              <a:rPr lang="en-GB" b="0" i="0" dirty="0">
                <a:solidFill>
                  <a:srgbClr val="1F1F20"/>
                </a:solidFill>
                <a:effectLst/>
                <a:latin typeface="Aller"/>
              </a:rPr>
              <a:t>Counselling is generally considered a </a:t>
            </a:r>
            <a:r>
              <a:rPr lang="en-GB" b="1" i="0" dirty="0">
                <a:solidFill>
                  <a:srgbClr val="1F1F20"/>
                </a:solidFill>
                <a:effectLst/>
                <a:latin typeface="Aller"/>
              </a:rPr>
              <a:t>white middle-class profession </a:t>
            </a:r>
            <a:r>
              <a:rPr lang="en-GB" b="0" i="0" dirty="0">
                <a:solidFill>
                  <a:srgbClr val="1F1F20"/>
                </a:solidFill>
                <a:effectLst/>
                <a:latin typeface="Aller"/>
              </a:rPr>
              <a:t>(Ballinger 2017). Why would this cause oppression?</a:t>
            </a:r>
          </a:p>
          <a:p>
            <a:endParaRPr lang="en-GB" b="1" dirty="0"/>
          </a:p>
          <a:p>
            <a:endParaRPr lang="en-GB" b="1" dirty="0"/>
          </a:p>
          <a:p>
            <a:endParaRPr lang="en-GB" b="1" dirty="0"/>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13099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8FD0-4111-7F14-2E6D-4E6570D94F94}"/>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2E94C953-27E7-C95F-5D40-7C52D4F4FFA5}"/>
              </a:ext>
            </a:extLst>
          </p:cNvPr>
          <p:cNvSpPr>
            <a:spLocks noGrp="1"/>
          </p:cNvSpPr>
          <p:nvPr>
            <p:ph idx="1"/>
          </p:nvPr>
        </p:nvSpPr>
        <p:spPr/>
        <p:txBody>
          <a:bodyPr/>
          <a:lstStyle/>
          <a:p>
            <a:pPr marL="0" indent="0">
              <a:buNone/>
            </a:pPr>
            <a:endParaRPr lang="en-GB" dirty="0"/>
          </a:p>
          <a:p>
            <a:r>
              <a:rPr lang="en-GB" dirty="0"/>
              <a:t>Building blocks of DD&amp;A help us gain a deeper understanding of clients’ social-cultural impact, develop ourselves, and conceptualize client difficulties including the therapeutic relationship</a:t>
            </a:r>
          </a:p>
          <a:p>
            <a:endParaRPr lang="en-GB" dirty="0"/>
          </a:p>
          <a:p>
            <a:r>
              <a:rPr lang="en-GB" dirty="0"/>
              <a:t>We see the uniqueness of the individual</a:t>
            </a:r>
          </a:p>
        </p:txBody>
      </p:sp>
    </p:spTree>
    <p:extLst>
      <p:ext uri="{BB962C8B-B14F-4D97-AF65-F5344CB8AC3E}">
        <p14:creationId xmlns:p14="http://schemas.microsoft.com/office/powerpoint/2010/main" val="4282741445"/>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A7F3BF-8763-4074-AD77-92790AF314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02EF85-8089-B03B-B9B4-2B3205E45C79}"/>
              </a:ext>
            </a:extLst>
          </p:cNvPr>
          <p:cNvSpPr>
            <a:spLocks noGrp="1"/>
          </p:cNvSpPr>
          <p:nvPr>
            <p:ph type="title"/>
          </p:nvPr>
        </p:nvSpPr>
        <p:spPr>
          <a:xfrm>
            <a:off x="1188069" y="381935"/>
            <a:ext cx="9356106" cy="1200329"/>
          </a:xfrm>
        </p:spPr>
        <p:txBody>
          <a:bodyPr anchor="t">
            <a:normAutofit/>
          </a:bodyPr>
          <a:lstStyle/>
          <a:p>
            <a:r>
              <a:rPr lang="en-GB" sz="2600"/>
              <a:t>Models of Health (Profession, Client, Society): Differential Lens to view Individual Difficulties (Dominant View, Therapist View vs Client View)?</a:t>
            </a:r>
          </a:p>
        </p:txBody>
      </p:sp>
      <p:grpSp>
        <p:nvGrpSpPr>
          <p:cNvPr id="11" name="Group 10">
            <a:extLst>
              <a:ext uri="{FF2B5EF4-FFF2-40B4-BE49-F238E27FC236}">
                <a16:creationId xmlns:a16="http://schemas.microsoft.com/office/drawing/2014/main" id="{7A9648D6-B41B-42D0-A817-AE2607B0B5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4200" y="554152"/>
            <a:ext cx="574177" cy="1075866"/>
            <a:chOff x="10994200" y="554152"/>
            <a:chExt cx="574177" cy="1075866"/>
          </a:xfrm>
        </p:grpSpPr>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6" name="Straight Connector 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9186130-BAB9-B874-D531-A8A6780C5C1D}"/>
              </a:ext>
            </a:extLst>
          </p:cNvPr>
          <p:cNvGraphicFramePr>
            <a:graphicFrameLocks noGrp="1"/>
          </p:cNvGraphicFramePr>
          <p:nvPr>
            <p:ph idx="1"/>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795494"/>
      </p:ext>
    </p:extLst>
  </p:cSld>
  <p:clrMapOvr>
    <a:masterClrMapping/>
  </p:clrMapOvr>
  <p:transition spd="slow">
    <p:cove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C392B4-12DA-E28D-0D11-4E15F5BDF737}"/>
              </a:ext>
            </a:extLst>
          </p:cNvPr>
          <p:cNvSpPr>
            <a:spLocks noGrp="1"/>
          </p:cNvSpPr>
          <p:nvPr>
            <p:ph type="title"/>
          </p:nvPr>
        </p:nvSpPr>
        <p:spPr>
          <a:xfrm>
            <a:off x="1137034" y="609600"/>
            <a:ext cx="4784796" cy="1330840"/>
          </a:xfrm>
        </p:spPr>
        <p:txBody>
          <a:bodyPr>
            <a:normAutofit fontScale="90000"/>
          </a:bodyPr>
          <a:lstStyle/>
          <a:p>
            <a:r>
              <a:rPr lang="en-GB" dirty="0"/>
              <a:t>Key Concept: Assimilation / Conversion</a:t>
            </a:r>
          </a:p>
        </p:txBody>
      </p:sp>
      <p:sp>
        <p:nvSpPr>
          <p:cNvPr id="3" name="Content Placeholder 2">
            <a:extLst>
              <a:ext uri="{FF2B5EF4-FFF2-40B4-BE49-F238E27FC236}">
                <a16:creationId xmlns:a16="http://schemas.microsoft.com/office/drawing/2014/main" id="{26E6FBD9-A7AD-1AC5-1FD4-84B20B0E916D}"/>
              </a:ext>
            </a:extLst>
          </p:cNvPr>
          <p:cNvSpPr>
            <a:spLocks noGrp="1"/>
          </p:cNvSpPr>
          <p:nvPr>
            <p:ph idx="1"/>
          </p:nvPr>
        </p:nvSpPr>
        <p:spPr>
          <a:xfrm>
            <a:off x="1137034" y="2194102"/>
            <a:ext cx="4438036" cy="3908585"/>
          </a:xfrm>
        </p:spPr>
        <p:txBody>
          <a:bodyPr>
            <a:normAutofit/>
          </a:bodyPr>
          <a:lstStyle/>
          <a:p>
            <a:r>
              <a:rPr lang="en-GB" sz="2000" dirty="0"/>
              <a:t>People who are marginalised by necessity or indoctrination are expected to fit into “normalised” standards to participate</a:t>
            </a:r>
          </a:p>
          <a:p>
            <a:endParaRPr lang="en-GB" sz="2000" dirty="0"/>
          </a:p>
          <a:p>
            <a:r>
              <a:rPr lang="en-GB" sz="2000" dirty="0"/>
              <a:t>Examples: Conversion therapy, Communication Style, </a:t>
            </a:r>
            <a:r>
              <a:rPr lang="en-GB" sz="2000" dirty="0" err="1"/>
              <a:t>CodeSwitching</a:t>
            </a:r>
            <a:r>
              <a:rPr lang="en-GB" sz="2000" dirty="0"/>
              <a:t>, Cultural conversion, Neurotypical Style, Eurocentric values, Gender conformity, conversion therapy </a:t>
            </a:r>
          </a:p>
          <a:p>
            <a:r>
              <a:rPr lang="en-GB" sz="2000" dirty="0"/>
              <a:t>Implications for Internalised Oppression</a:t>
            </a:r>
          </a:p>
          <a:p>
            <a:endParaRPr lang="en-GB" sz="2000" dirty="0"/>
          </a:p>
        </p:txBody>
      </p:sp>
      <p:pic>
        <p:nvPicPr>
          <p:cNvPr id="4" name="Picture 3">
            <a:extLst>
              <a:ext uri="{FF2B5EF4-FFF2-40B4-BE49-F238E27FC236}">
                <a16:creationId xmlns:a16="http://schemas.microsoft.com/office/drawing/2014/main" id="{D0B5AECC-BE35-F9F0-FCEE-7AC39B943590}"/>
              </a:ext>
            </a:extLst>
          </p:cNvPr>
          <p:cNvPicPr>
            <a:picLocks noChangeAspect="1"/>
          </p:cNvPicPr>
          <p:nvPr/>
        </p:nvPicPr>
        <p:blipFill>
          <a:blip r:embed="rId2"/>
          <a:stretch>
            <a:fillRect/>
          </a:stretch>
        </p:blipFill>
        <p:spPr>
          <a:xfrm>
            <a:off x="6880610" y="1847073"/>
            <a:ext cx="4737650" cy="3186069"/>
          </a:xfrm>
          <a:prstGeom prst="rect">
            <a:avLst/>
          </a:prstGeom>
        </p:spPr>
      </p:pic>
    </p:spTree>
    <p:extLst>
      <p:ext uri="{BB962C8B-B14F-4D97-AF65-F5344CB8AC3E}">
        <p14:creationId xmlns:p14="http://schemas.microsoft.com/office/powerpoint/2010/main" val="659252392"/>
      </p:ext>
    </p:extLst>
  </p:cSld>
  <p:clrMapOvr>
    <a:masterClrMapping/>
  </p:clrMapOvr>
  <p:transition spd="slow">
    <p:cove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79FC-3F8F-C50D-503B-F17ABEF050B9}"/>
              </a:ext>
            </a:extLst>
          </p:cNvPr>
          <p:cNvSpPr>
            <a:spLocks noGrp="1"/>
          </p:cNvSpPr>
          <p:nvPr>
            <p:ph type="title"/>
          </p:nvPr>
        </p:nvSpPr>
        <p:spPr>
          <a:xfrm>
            <a:off x="648929" y="629266"/>
            <a:ext cx="3505495" cy="1622321"/>
          </a:xfrm>
        </p:spPr>
        <p:txBody>
          <a:bodyPr>
            <a:normAutofit/>
          </a:bodyPr>
          <a:lstStyle/>
          <a:p>
            <a:r>
              <a:rPr lang="en-GB" dirty="0"/>
              <a:t>Acculturation</a:t>
            </a:r>
          </a:p>
        </p:txBody>
      </p:sp>
      <p:sp>
        <p:nvSpPr>
          <p:cNvPr id="3" name="Content Placeholder 2">
            <a:extLst>
              <a:ext uri="{FF2B5EF4-FFF2-40B4-BE49-F238E27FC236}">
                <a16:creationId xmlns:a16="http://schemas.microsoft.com/office/drawing/2014/main" id="{DE1DB675-42AB-8DF9-BDB8-747A33EE8F25}"/>
              </a:ext>
            </a:extLst>
          </p:cNvPr>
          <p:cNvSpPr>
            <a:spLocks noGrp="1"/>
          </p:cNvSpPr>
          <p:nvPr>
            <p:ph idx="1"/>
          </p:nvPr>
        </p:nvSpPr>
        <p:spPr>
          <a:xfrm>
            <a:off x="648930" y="1917222"/>
            <a:ext cx="3505494" cy="3785419"/>
          </a:xfrm>
        </p:spPr>
        <p:txBody>
          <a:bodyPr>
            <a:normAutofit fontScale="92500" lnSpcReduction="20000"/>
          </a:bodyPr>
          <a:lstStyle/>
          <a:p>
            <a:r>
              <a:rPr lang="en-GB" sz="2000" b="1" dirty="0"/>
              <a:t>Assimilation / Conversion</a:t>
            </a:r>
            <a:r>
              <a:rPr lang="en-GB" sz="2000" dirty="0"/>
              <a:t>: Groups may by need to fit into dominant group. By necessity, survival or “social pull” to and fit in. Assimilation by “stealth/force/necessity”.</a:t>
            </a:r>
          </a:p>
          <a:p>
            <a:pPr lvl="1"/>
            <a:r>
              <a:rPr lang="en-GB" sz="1600" dirty="0"/>
              <a:t>Examples: GSRD, values and beliefs, Eurocentric values, masking.</a:t>
            </a:r>
          </a:p>
          <a:p>
            <a:r>
              <a:rPr lang="en-GB" sz="2000" b="1" dirty="0"/>
              <a:t>Segregation</a:t>
            </a:r>
            <a:r>
              <a:rPr lang="en-GB" sz="2000" dirty="0"/>
              <a:t>: Separation of groups. Outliers may by necessity seek alternative means to survive and/or spiral.  Or be forced out.</a:t>
            </a:r>
          </a:p>
          <a:p>
            <a:r>
              <a:rPr lang="en-GB" sz="2000" b="1" dirty="0"/>
              <a:t>Marginalisation. </a:t>
            </a:r>
            <a:r>
              <a:rPr lang="en-GB" sz="2000" dirty="0"/>
              <a:t>Marginalised by dominant and own group.</a:t>
            </a:r>
          </a:p>
          <a:p>
            <a:endParaRPr lang="en-GB" sz="2000" dirty="0"/>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808A22E-264F-EF6F-26E7-ED65B74ADC85}"/>
              </a:ext>
            </a:extLst>
          </p:cNvPr>
          <p:cNvPicPr>
            <a:picLocks noChangeAspect="1"/>
          </p:cNvPicPr>
          <p:nvPr/>
        </p:nvPicPr>
        <p:blipFill>
          <a:blip r:embed="rId2"/>
          <a:stretch>
            <a:fillRect/>
          </a:stretch>
        </p:blipFill>
        <p:spPr>
          <a:xfrm>
            <a:off x="7249723" y="807593"/>
            <a:ext cx="2331608" cy="5239568"/>
          </a:xfrm>
          <a:prstGeom prst="rect">
            <a:avLst/>
          </a:prstGeom>
          <a:effectLst/>
        </p:spPr>
      </p:pic>
    </p:spTree>
    <p:extLst>
      <p:ext uri="{BB962C8B-B14F-4D97-AF65-F5344CB8AC3E}">
        <p14:creationId xmlns:p14="http://schemas.microsoft.com/office/powerpoint/2010/main" val="3412977023"/>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F8DA-1852-94CE-D118-8174CAA7B064}"/>
              </a:ext>
            </a:extLst>
          </p:cNvPr>
          <p:cNvSpPr>
            <a:spLocks noGrp="1"/>
          </p:cNvSpPr>
          <p:nvPr>
            <p:ph type="title"/>
          </p:nvPr>
        </p:nvSpPr>
        <p:spPr>
          <a:xfrm>
            <a:off x="762001" y="803325"/>
            <a:ext cx="5314536" cy="1325563"/>
          </a:xfrm>
        </p:spPr>
        <p:txBody>
          <a:bodyPr>
            <a:normAutofit/>
          </a:bodyPr>
          <a:lstStyle/>
          <a:p>
            <a:r>
              <a:rPr lang="en-GB"/>
              <a:t>Key Concept: Culture Bound</a:t>
            </a:r>
            <a:endParaRPr lang="en-GB" dirty="0"/>
          </a:p>
        </p:txBody>
      </p:sp>
      <p:sp>
        <p:nvSpPr>
          <p:cNvPr id="3" name="Content Placeholder 2">
            <a:extLst>
              <a:ext uri="{FF2B5EF4-FFF2-40B4-BE49-F238E27FC236}">
                <a16:creationId xmlns:a16="http://schemas.microsoft.com/office/drawing/2014/main" id="{048A516A-919B-FDEF-3BDE-75AC0C5246DA}"/>
              </a:ext>
            </a:extLst>
          </p:cNvPr>
          <p:cNvSpPr>
            <a:spLocks noGrp="1"/>
          </p:cNvSpPr>
          <p:nvPr>
            <p:ph idx="1"/>
          </p:nvPr>
        </p:nvSpPr>
        <p:spPr>
          <a:xfrm>
            <a:off x="762000" y="2279018"/>
            <a:ext cx="5314543" cy="3375920"/>
          </a:xfrm>
        </p:spPr>
        <p:txBody>
          <a:bodyPr anchor="t">
            <a:normAutofit lnSpcReduction="10000"/>
          </a:bodyPr>
          <a:lstStyle/>
          <a:p>
            <a:r>
              <a:rPr lang="en-GB" sz="1700" dirty="0"/>
              <a:t>We are encultured by Wider Societal Culture(s)</a:t>
            </a:r>
          </a:p>
          <a:p>
            <a:r>
              <a:rPr lang="en-GB" sz="1700" dirty="0"/>
              <a:t>How we perceive, live and design our lives can often link to Culture (thus Culture bound)</a:t>
            </a:r>
          </a:p>
          <a:p>
            <a:endParaRPr lang="en-GB" sz="1700" dirty="0"/>
          </a:p>
          <a:p>
            <a:r>
              <a:rPr lang="en-GB" sz="1700" dirty="0"/>
              <a:t>Examples: Preference to individual independence, rationality with regard to human experience (e.g. over medication/ diagnosis), preference for strict time, boundaries, and individual therapy, mind body split, cisgender, communication preferences, </a:t>
            </a:r>
          </a:p>
          <a:p>
            <a:endParaRPr lang="en-GB" sz="1700" dirty="0"/>
          </a:p>
          <a:p>
            <a:r>
              <a:rPr lang="en-GB" sz="1700" dirty="0"/>
              <a:t>Reflect on how I have been encultured? How is the profession culture-bound?</a:t>
            </a:r>
          </a:p>
        </p:txBody>
      </p:sp>
      <p:sp>
        <p:nvSpPr>
          <p:cNvPr id="13"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07E695C-8F36-F82B-636A-887FE5D67043}"/>
              </a:ext>
            </a:extLst>
          </p:cNvPr>
          <p:cNvPicPr>
            <a:picLocks noChangeAspect="1"/>
          </p:cNvPicPr>
          <p:nvPr/>
        </p:nvPicPr>
        <p:blipFill rotWithShape="1">
          <a:blip r:embed="rId3"/>
          <a:srcRect l="24914" r="1085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976965093"/>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9CD10B-77E2-DCF7-036D-0C91EB810AFD}"/>
              </a:ext>
            </a:extLst>
          </p:cNvPr>
          <p:cNvSpPr>
            <a:spLocks noGrp="1"/>
          </p:cNvSpPr>
          <p:nvPr>
            <p:ph type="title"/>
          </p:nvPr>
        </p:nvSpPr>
        <p:spPr>
          <a:xfrm>
            <a:off x="1047280" y="788894"/>
            <a:ext cx="10306520" cy="880730"/>
          </a:xfrm>
        </p:spPr>
        <p:txBody>
          <a:bodyPr>
            <a:normAutofit/>
          </a:bodyPr>
          <a:lstStyle/>
          <a:p>
            <a:r>
              <a:rPr lang="en-GB" sz="3100" dirty="0">
                <a:solidFill>
                  <a:srgbClr val="FFFFFF"/>
                </a:solidFill>
              </a:rPr>
              <a:t>Which groups ( historically ) face Oppression?</a:t>
            </a:r>
          </a:p>
        </p:txBody>
      </p:sp>
      <p:graphicFrame>
        <p:nvGraphicFramePr>
          <p:cNvPr id="21" name="Content Placeholder 2">
            <a:extLst>
              <a:ext uri="{FF2B5EF4-FFF2-40B4-BE49-F238E27FC236}">
                <a16:creationId xmlns:a16="http://schemas.microsoft.com/office/drawing/2014/main" id="{C73CA4CB-A4B6-D979-2593-4805354E2872}"/>
              </a:ext>
            </a:extLst>
          </p:cNvPr>
          <p:cNvGraphicFramePr>
            <a:graphicFrameLocks noGrp="1"/>
          </p:cNvGraphicFramePr>
          <p:nvPr>
            <p:ph idx="1"/>
            <p:extLst>
              <p:ext uri="{D42A27DB-BD31-4B8C-83A1-F6EECF244321}">
                <p14:modId xmlns:p14="http://schemas.microsoft.com/office/powerpoint/2010/main" val="2134520778"/>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323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85C4BB-9B56-63A7-AEC6-57B9F06AA81E}"/>
              </a:ext>
            </a:extLst>
          </p:cNvPr>
          <p:cNvSpPr>
            <a:spLocks noGrp="1"/>
          </p:cNvSpPr>
          <p:nvPr>
            <p:ph type="title"/>
          </p:nvPr>
        </p:nvSpPr>
        <p:spPr>
          <a:xfrm>
            <a:off x="1137034" y="609597"/>
            <a:ext cx="9392421" cy="1330841"/>
          </a:xfrm>
        </p:spPr>
        <p:txBody>
          <a:bodyPr>
            <a:normAutofit/>
          </a:bodyPr>
          <a:lstStyle/>
          <a:p>
            <a:r>
              <a:rPr lang="en-GB" dirty="0"/>
              <a:t>Key Concept: Nice Narratives</a:t>
            </a:r>
          </a:p>
        </p:txBody>
      </p:sp>
      <p:sp>
        <p:nvSpPr>
          <p:cNvPr id="3" name="Content Placeholder 2">
            <a:extLst>
              <a:ext uri="{FF2B5EF4-FFF2-40B4-BE49-F238E27FC236}">
                <a16:creationId xmlns:a16="http://schemas.microsoft.com/office/drawing/2014/main" id="{6F12149C-9DBF-9A0F-22FB-E972B47DA992}"/>
              </a:ext>
            </a:extLst>
          </p:cNvPr>
          <p:cNvSpPr>
            <a:spLocks noGrp="1"/>
          </p:cNvSpPr>
          <p:nvPr>
            <p:ph idx="1"/>
          </p:nvPr>
        </p:nvSpPr>
        <p:spPr>
          <a:xfrm>
            <a:off x="1137034" y="2198362"/>
            <a:ext cx="4958966" cy="3917773"/>
          </a:xfrm>
        </p:spPr>
        <p:txBody>
          <a:bodyPr>
            <a:normAutofit/>
          </a:bodyPr>
          <a:lstStyle/>
          <a:p>
            <a:r>
              <a:rPr lang="en-GB" sz="1700" dirty="0"/>
              <a:t>Normative (parts) of a person may seek comfort in being “nice” as a </a:t>
            </a:r>
            <a:r>
              <a:rPr lang="en-GB" sz="1700" dirty="0" err="1"/>
              <a:t>defense</a:t>
            </a:r>
            <a:r>
              <a:rPr lang="en-GB" sz="1700" dirty="0"/>
              <a:t>  </a:t>
            </a:r>
          </a:p>
          <a:p>
            <a:r>
              <a:rPr lang="en-GB" sz="1700" dirty="0"/>
              <a:t>Nice may be a mask for internalized discomfort </a:t>
            </a:r>
          </a:p>
          <a:p>
            <a:r>
              <a:rPr lang="en-GB" sz="1700" dirty="0"/>
              <a:t>Issue: Retains power position by appeasement/diplomacy/ minimal participation rather than work/action</a:t>
            </a:r>
          </a:p>
          <a:p>
            <a:endParaRPr lang="en-GB" sz="1700" dirty="0"/>
          </a:p>
          <a:p>
            <a:r>
              <a:rPr lang="en-GB" sz="1700" dirty="0"/>
              <a:t>Examples: It’s hard for this group, difference blind / just human, value-free therapy, fear being called out, no internal self-development, diplomacy, externalizing issue to others, emphasis on reading, trauma porn, inspiration, I should be the exception to the “awful” rest.</a:t>
            </a:r>
          </a:p>
          <a:p>
            <a:endParaRPr lang="en-GB" sz="1700" dirty="0"/>
          </a:p>
        </p:txBody>
      </p:sp>
      <p:pic>
        <p:nvPicPr>
          <p:cNvPr id="4" name="Picture 3">
            <a:extLst>
              <a:ext uri="{FF2B5EF4-FFF2-40B4-BE49-F238E27FC236}">
                <a16:creationId xmlns:a16="http://schemas.microsoft.com/office/drawing/2014/main" id="{41C51DD0-DFD9-4700-B5FB-843177C6E212}"/>
              </a:ext>
            </a:extLst>
          </p:cNvPr>
          <p:cNvPicPr>
            <a:picLocks noChangeAspect="1"/>
          </p:cNvPicPr>
          <p:nvPr/>
        </p:nvPicPr>
        <p:blipFill>
          <a:blip r:embed="rId2"/>
          <a:stretch>
            <a:fillRect/>
          </a:stretch>
        </p:blipFill>
        <p:spPr>
          <a:xfrm>
            <a:off x="6719367" y="2314976"/>
            <a:ext cx="4788505" cy="3495790"/>
          </a:xfrm>
          <a:prstGeom prst="rect">
            <a:avLst/>
          </a:prstGeom>
        </p:spPr>
      </p:pic>
      <p:sp>
        <p:nvSpPr>
          <p:cNvPr id="20"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219803"/>
      </p:ext>
    </p:extLst>
  </p:cSld>
  <p:clrMapOvr>
    <a:masterClrMapping/>
  </p:clrMapOvr>
  <p:transition spd="slow">
    <p:cove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64468-071D-CF45-EB43-397770AF8091}"/>
              </a:ext>
            </a:extLst>
          </p:cNvPr>
          <p:cNvSpPr>
            <a:spLocks noGrp="1"/>
          </p:cNvSpPr>
          <p:nvPr>
            <p:ph type="title"/>
          </p:nvPr>
        </p:nvSpPr>
        <p:spPr/>
        <p:txBody>
          <a:bodyPr/>
          <a:lstStyle/>
          <a:p>
            <a:r>
              <a:rPr lang="en-GB" dirty="0"/>
              <a:t>Storyboard</a:t>
            </a:r>
          </a:p>
        </p:txBody>
      </p:sp>
      <p:sp>
        <p:nvSpPr>
          <p:cNvPr id="3" name="Content Placeholder 2">
            <a:extLst>
              <a:ext uri="{FF2B5EF4-FFF2-40B4-BE49-F238E27FC236}">
                <a16:creationId xmlns:a16="http://schemas.microsoft.com/office/drawing/2014/main" id="{263AF181-D84D-DE12-69BE-529F7CD0E10A}"/>
              </a:ext>
            </a:extLst>
          </p:cNvPr>
          <p:cNvSpPr>
            <a:spLocks noGrp="1"/>
          </p:cNvSpPr>
          <p:nvPr>
            <p:ph idx="1"/>
          </p:nvPr>
        </p:nvSpPr>
        <p:spPr/>
        <p:txBody>
          <a:bodyPr/>
          <a:lstStyle/>
          <a:p>
            <a:r>
              <a:rPr lang="en-GB" dirty="0"/>
              <a:t>1: Context: What and why and its overall meaning to us?</a:t>
            </a:r>
          </a:p>
          <a:p>
            <a:r>
              <a:rPr lang="en-GB" dirty="0"/>
              <a:t>2: Practical Implications for working with DD&amp;A</a:t>
            </a:r>
          </a:p>
          <a:p>
            <a:r>
              <a:rPr lang="en-GB" dirty="0"/>
              <a:t>Role Play</a:t>
            </a:r>
          </a:p>
          <a:p>
            <a:r>
              <a:rPr lang="en-GB" dirty="0"/>
              <a:t>3: Embedding AOP into Practice</a:t>
            </a:r>
          </a:p>
          <a:p>
            <a:endParaRPr lang="en-GB" dirty="0"/>
          </a:p>
        </p:txBody>
      </p:sp>
    </p:spTree>
    <p:extLst>
      <p:ext uri="{BB962C8B-B14F-4D97-AF65-F5344CB8AC3E}">
        <p14:creationId xmlns:p14="http://schemas.microsoft.com/office/powerpoint/2010/main" val="3105580704"/>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FE30-811B-7FB9-1BAC-48C4B6573819}"/>
              </a:ext>
            </a:extLst>
          </p:cNvPr>
          <p:cNvSpPr>
            <a:spLocks noGrp="1"/>
          </p:cNvSpPr>
          <p:nvPr>
            <p:ph type="title"/>
          </p:nvPr>
        </p:nvSpPr>
        <p:spPr/>
        <p:txBody>
          <a:bodyPr/>
          <a:lstStyle/>
          <a:p>
            <a:r>
              <a:rPr lang="en-GB" dirty="0"/>
              <a:t>END Session 2</a:t>
            </a:r>
          </a:p>
        </p:txBody>
      </p:sp>
      <p:sp>
        <p:nvSpPr>
          <p:cNvPr id="3" name="Content Placeholder 2">
            <a:extLst>
              <a:ext uri="{FF2B5EF4-FFF2-40B4-BE49-F238E27FC236}">
                <a16:creationId xmlns:a16="http://schemas.microsoft.com/office/drawing/2014/main" id="{CAD5D1F7-551A-FC8D-4546-905F5D86BCDA}"/>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43515061"/>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3AB7A-9732-D57E-9011-87146A601E08}"/>
              </a:ext>
            </a:extLst>
          </p:cNvPr>
          <p:cNvSpPr>
            <a:spLocks noGrp="1"/>
          </p:cNvSpPr>
          <p:nvPr>
            <p:ph type="title"/>
          </p:nvPr>
        </p:nvSpPr>
        <p:spPr/>
        <p:txBody>
          <a:bodyPr/>
          <a:lstStyle/>
          <a:p>
            <a:r>
              <a:rPr lang="en-GB" dirty="0"/>
              <a:t>Session 3</a:t>
            </a:r>
          </a:p>
        </p:txBody>
      </p:sp>
      <p:sp>
        <p:nvSpPr>
          <p:cNvPr id="3" name="Content Placeholder 2">
            <a:extLst>
              <a:ext uri="{FF2B5EF4-FFF2-40B4-BE49-F238E27FC236}">
                <a16:creationId xmlns:a16="http://schemas.microsoft.com/office/drawing/2014/main" id="{28D263CE-4AC0-8377-0BA4-17F32C350872}"/>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55043424"/>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3. Embedding DD&amp;A withing  Self, Practice and Profession </a:t>
            </a:r>
          </a:p>
          <a:p>
            <a:pPr marL="0" indent="0">
              <a:buNone/>
              <a:defRPr/>
            </a:pPr>
            <a:r>
              <a:rPr kumimoji="0" lang="en-US" sz="28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27395"/>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3DD6-15B5-8768-C6DD-0447F10817BD}"/>
              </a:ext>
            </a:extLst>
          </p:cNvPr>
          <p:cNvSpPr>
            <a:spLocks noGrp="1"/>
          </p:cNvSpPr>
          <p:nvPr>
            <p:ph type="title"/>
          </p:nvPr>
        </p:nvSpPr>
        <p:spPr/>
        <p:txBody>
          <a:bodyPr/>
          <a:lstStyle/>
          <a:p>
            <a:r>
              <a:rPr lang="en-GB" dirty="0"/>
              <a:t>Learning Objectives</a:t>
            </a:r>
          </a:p>
        </p:txBody>
      </p:sp>
      <p:sp>
        <p:nvSpPr>
          <p:cNvPr id="3" name="Content Placeholder 2">
            <a:extLst>
              <a:ext uri="{FF2B5EF4-FFF2-40B4-BE49-F238E27FC236}">
                <a16:creationId xmlns:a16="http://schemas.microsoft.com/office/drawing/2014/main" id="{2E0AA01D-11D4-6B4A-479A-73B5F29EBDCC}"/>
              </a:ext>
            </a:extLst>
          </p:cNvPr>
          <p:cNvSpPr>
            <a:spLocks noGrp="1"/>
          </p:cNvSpPr>
          <p:nvPr>
            <p:ph idx="1"/>
          </p:nvPr>
        </p:nvSpPr>
        <p:spPr/>
        <p:txBody>
          <a:bodyPr>
            <a:normAutofit fontScale="92500"/>
          </a:bodyPr>
          <a:lstStyle/>
          <a:p>
            <a:pPr marL="0" indent="0">
              <a:buNone/>
            </a:pPr>
            <a:r>
              <a:rPr lang="en-GB" dirty="0"/>
              <a:t>Aim: Understand how to begin integrating these ideas into practice</a:t>
            </a:r>
          </a:p>
          <a:p>
            <a:pPr marL="0" indent="0">
              <a:buNone/>
            </a:pPr>
            <a:endParaRPr lang="en-GB" dirty="0"/>
          </a:p>
          <a:p>
            <a:pPr marL="0" indent="0">
              <a:buNone/>
            </a:pPr>
            <a:r>
              <a:rPr lang="en-GB" dirty="0"/>
              <a:t>Objectives:</a:t>
            </a:r>
          </a:p>
          <a:p>
            <a:r>
              <a:rPr lang="en-GB" dirty="0"/>
              <a:t>Reflect on overarching principles of practice (what it is not and pitfalls)</a:t>
            </a:r>
          </a:p>
          <a:p>
            <a:r>
              <a:rPr lang="en-GB" dirty="0"/>
              <a:t>Understand how these concepts can be used ecologically (system of therapy)</a:t>
            </a:r>
          </a:p>
          <a:p>
            <a:r>
              <a:rPr lang="en-GB" dirty="0"/>
              <a:t>Help you position your next steps of development</a:t>
            </a:r>
          </a:p>
          <a:p>
            <a:endParaRPr lang="en-GB" dirty="0"/>
          </a:p>
          <a:p>
            <a:r>
              <a:rPr lang="en-GB" dirty="0"/>
              <a:t>Contact : </a:t>
            </a:r>
            <a:r>
              <a:rPr lang="en-GB" dirty="0">
                <a:hlinkClick r:id="rId2"/>
              </a:rPr>
              <a:t>admin@tadf.co.uk</a:t>
            </a:r>
            <a:r>
              <a:rPr lang="en-GB" dirty="0"/>
              <a:t>, </a:t>
            </a:r>
            <a:r>
              <a:rPr lang="en-GB" dirty="0">
                <a:hlinkClick r:id="rId3"/>
              </a:rPr>
              <a:t>learn.tadf.uk</a:t>
            </a:r>
            <a:r>
              <a:rPr lang="en-GB" dirty="0"/>
              <a:t>, twitter @tadffocus</a:t>
            </a:r>
          </a:p>
          <a:p>
            <a:endParaRPr lang="en-GB" dirty="0"/>
          </a:p>
        </p:txBody>
      </p:sp>
    </p:spTree>
    <p:extLst>
      <p:ext uri="{BB962C8B-B14F-4D97-AF65-F5344CB8AC3E}">
        <p14:creationId xmlns:p14="http://schemas.microsoft.com/office/powerpoint/2010/main" val="949077534"/>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person, outdoor, sky, green&#10;&#10;Description automatically generated">
            <a:extLst>
              <a:ext uri="{FF2B5EF4-FFF2-40B4-BE49-F238E27FC236}">
                <a16:creationId xmlns:a16="http://schemas.microsoft.com/office/drawing/2014/main" id="{83051431-791D-4BB1-7CA2-419D19C4B4C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1375" b="12375"/>
          <a:stretch/>
        </p:blipFill>
        <p:spPr>
          <a:xfrm>
            <a:off x="838200" y="1873250"/>
            <a:ext cx="2574925" cy="1416050"/>
          </a:xfrm>
          <a:prstGeom prst="rect">
            <a:avLst/>
          </a:prstGeom>
        </p:spPr>
      </p:pic>
      <p:pic>
        <p:nvPicPr>
          <p:cNvPr id="7" name="Picture 6" descr="A group of people sitting on the ground posing for the camera&#10;&#10;Description automatically generated with medium confidence">
            <a:extLst>
              <a:ext uri="{FF2B5EF4-FFF2-40B4-BE49-F238E27FC236}">
                <a16:creationId xmlns:a16="http://schemas.microsoft.com/office/drawing/2014/main" id="{3D27B502-DCD9-4A07-5C5D-547DAE0ED55C}"/>
              </a:ext>
            </a:extLst>
          </p:cNvPr>
          <p:cNvPicPr>
            <a:picLocks noChangeAspect="1"/>
          </p:cNvPicPr>
          <p:nvPr/>
        </p:nvPicPr>
        <p:blipFill rotWithShape="1">
          <a:blip r:embed="rId4">
            <a:extLst>
              <a:ext uri="{28A0092B-C50C-407E-A947-70E740481C1C}">
                <a14:useLocalDpi xmlns:a14="http://schemas.microsoft.com/office/drawing/2010/main" val="0"/>
              </a:ext>
            </a:extLst>
          </a:blip>
          <a:srcRect t="27087" r="-2" b="35365"/>
          <a:stretch/>
        </p:blipFill>
        <p:spPr>
          <a:xfrm>
            <a:off x="838200" y="3362325"/>
            <a:ext cx="2574925" cy="1416050"/>
          </a:xfrm>
          <a:prstGeom prst="rect">
            <a:avLst/>
          </a:prstGeom>
        </p:spPr>
      </p:pic>
      <p:pic>
        <p:nvPicPr>
          <p:cNvPr id="11" name="Picture 10" descr="A group of women holding signs&#10;&#10;Description automatically generated with medium confidence">
            <a:extLst>
              <a:ext uri="{FF2B5EF4-FFF2-40B4-BE49-F238E27FC236}">
                <a16:creationId xmlns:a16="http://schemas.microsoft.com/office/drawing/2014/main" id="{3190CBE2-1BFE-C074-3191-35F8058D7F49}"/>
              </a:ext>
            </a:extLst>
          </p:cNvPr>
          <p:cNvPicPr>
            <a:picLocks noChangeAspect="1"/>
          </p:cNvPicPr>
          <p:nvPr/>
        </p:nvPicPr>
        <p:blipFill rotWithShape="1">
          <a:blip r:embed="rId5">
            <a:extLst>
              <a:ext uri="{28A0092B-C50C-407E-A947-70E740481C1C}">
                <a14:useLocalDpi xmlns:a14="http://schemas.microsoft.com/office/drawing/2010/main" val="0"/>
              </a:ext>
            </a:extLst>
          </a:blip>
          <a:srcRect t="16044"/>
          <a:stretch/>
        </p:blipFill>
        <p:spPr>
          <a:xfrm>
            <a:off x="838200" y="4849813"/>
            <a:ext cx="2574925" cy="1416050"/>
          </a:xfrm>
          <a:prstGeom prst="rect">
            <a:avLst/>
          </a:prstGeom>
        </p:spPr>
      </p:pic>
      <p:pic>
        <p:nvPicPr>
          <p:cNvPr id="9" name="Picture 8" descr="A picture containing text, person, crowd&#10;&#10;Description automatically generated">
            <a:extLst>
              <a:ext uri="{FF2B5EF4-FFF2-40B4-BE49-F238E27FC236}">
                <a16:creationId xmlns:a16="http://schemas.microsoft.com/office/drawing/2014/main" id="{2DC1785F-4E2F-6B9B-7985-2A4294F18F25}"/>
              </a:ext>
            </a:extLst>
          </p:cNvPr>
          <p:cNvPicPr>
            <a:picLocks noChangeAspect="1"/>
          </p:cNvPicPr>
          <p:nvPr/>
        </p:nvPicPr>
        <p:blipFill rotWithShape="1">
          <a:blip r:embed="rId6">
            <a:extLst>
              <a:ext uri="{28A0092B-C50C-407E-A947-70E740481C1C}">
                <a14:useLocalDpi xmlns:a14="http://schemas.microsoft.com/office/drawing/2010/main" val="0"/>
              </a:ext>
            </a:extLst>
          </a:blip>
          <a:srcRect t="7689" b="8041"/>
          <a:stretch/>
        </p:blipFill>
        <p:spPr>
          <a:xfrm>
            <a:off x="3482975" y="1873250"/>
            <a:ext cx="7866063" cy="4394200"/>
          </a:xfrm>
          <a:prstGeom prst="rect">
            <a:avLst/>
          </a:prstGeom>
        </p:spPr>
      </p:pic>
      <p:sp>
        <p:nvSpPr>
          <p:cNvPr id="2" name="Title 1">
            <a:extLst>
              <a:ext uri="{FF2B5EF4-FFF2-40B4-BE49-F238E27FC236}">
                <a16:creationId xmlns:a16="http://schemas.microsoft.com/office/drawing/2014/main" id="{2ABAA53F-C9F4-F8D2-C1BA-9963BCBB829F}"/>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dirty="0">
                <a:solidFill>
                  <a:schemeClr val="tx1"/>
                </a:solidFill>
                <a:latin typeface="+mj-lt"/>
                <a:ea typeface="+mj-ea"/>
                <a:cs typeface="+mj-cs"/>
              </a:rPr>
              <a:t>Therapeutic Principles for DD&amp;A</a:t>
            </a:r>
          </a:p>
        </p:txBody>
      </p:sp>
    </p:spTree>
    <p:extLst>
      <p:ext uri="{BB962C8B-B14F-4D97-AF65-F5344CB8AC3E}">
        <p14:creationId xmlns:p14="http://schemas.microsoft.com/office/powerpoint/2010/main" val="315669026"/>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B69B-6975-9561-DF58-C50E4966BEC9}"/>
              </a:ext>
            </a:extLst>
          </p:cNvPr>
          <p:cNvSpPr>
            <a:spLocks noGrp="1"/>
          </p:cNvSpPr>
          <p:nvPr>
            <p:ph type="title"/>
          </p:nvPr>
        </p:nvSpPr>
        <p:spPr/>
        <p:txBody>
          <a:bodyPr/>
          <a:lstStyle/>
          <a:p>
            <a:r>
              <a:rPr lang="en-GB" dirty="0"/>
              <a:t>Overarching Practice Principles</a:t>
            </a:r>
          </a:p>
        </p:txBody>
      </p:sp>
      <p:sp>
        <p:nvSpPr>
          <p:cNvPr id="3" name="Content Placeholder 2">
            <a:extLst>
              <a:ext uri="{FF2B5EF4-FFF2-40B4-BE49-F238E27FC236}">
                <a16:creationId xmlns:a16="http://schemas.microsoft.com/office/drawing/2014/main" id="{62BF2113-72CC-D357-90AD-3220E52B5155}"/>
              </a:ext>
            </a:extLst>
          </p:cNvPr>
          <p:cNvSpPr>
            <a:spLocks noGrp="1"/>
          </p:cNvSpPr>
          <p:nvPr>
            <p:ph idx="1"/>
          </p:nvPr>
        </p:nvSpPr>
        <p:spPr/>
        <p:txBody>
          <a:bodyPr>
            <a:normAutofit lnSpcReduction="10000"/>
          </a:bodyPr>
          <a:lstStyle/>
          <a:p>
            <a:r>
              <a:rPr lang="en-GB" dirty="0"/>
              <a:t>Accountability &amp; responsibility (including Humility)</a:t>
            </a:r>
          </a:p>
          <a:p>
            <a:r>
              <a:rPr lang="en-GB" dirty="0"/>
              <a:t>Exploring identities including historical and geographical</a:t>
            </a:r>
          </a:p>
          <a:p>
            <a:r>
              <a:rPr lang="en-GB" dirty="0"/>
              <a:t>We suffer in context (socio-political-economic-group-individual)</a:t>
            </a:r>
          </a:p>
          <a:p>
            <a:r>
              <a:rPr lang="en-GB" dirty="0"/>
              <a:t>Understand the risk of re-enacted trauma in the room</a:t>
            </a:r>
          </a:p>
          <a:p>
            <a:r>
              <a:rPr lang="en-GB" dirty="0"/>
              <a:t>Client identity affirming – knowledge, worldview, identity</a:t>
            </a:r>
          </a:p>
          <a:p>
            <a:r>
              <a:rPr lang="en-GB" dirty="0"/>
              <a:t>Committing to addressing oppression (All levels room and outside of it) </a:t>
            </a:r>
          </a:p>
          <a:p>
            <a:endParaRPr lang="en-GB" dirty="0"/>
          </a:p>
          <a:p>
            <a:r>
              <a:rPr lang="en-GB" i="1" dirty="0"/>
              <a:t>Therapy is for people not a subject of itself</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43730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697FE-968F-7E22-0AEB-A65F445EA6C6}"/>
              </a:ext>
            </a:extLst>
          </p:cNvPr>
          <p:cNvSpPr>
            <a:spLocks noGrp="1"/>
          </p:cNvSpPr>
          <p:nvPr>
            <p:ph type="title"/>
          </p:nvPr>
        </p:nvSpPr>
        <p:spPr>
          <a:xfrm>
            <a:off x="481013" y="3752849"/>
            <a:ext cx="3290887" cy="2452687"/>
          </a:xfrm>
        </p:spPr>
        <p:txBody>
          <a:bodyPr anchor="ctr">
            <a:normAutofit/>
          </a:bodyPr>
          <a:lstStyle/>
          <a:p>
            <a:r>
              <a:rPr lang="en-GB" sz="3600" dirty="0"/>
              <a:t>The Ever-Urgent Challenge</a:t>
            </a:r>
          </a:p>
        </p:txBody>
      </p:sp>
      <p:pic>
        <p:nvPicPr>
          <p:cNvPr id="4" name="Picture 3">
            <a:extLst>
              <a:ext uri="{FF2B5EF4-FFF2-40B4-BE49-F238E27FC236}">
                <a16:creationId xmlns:a16="http://schemas.microsoft.com/office/drawing/2014/main" id="{A69A8C2E-C145-04D0-3B00-EEAA34182EBE}"/>
              </a:ext>
            </a:extLst>
          </p:cNvPr>
          <p:cNvPicPr>
            <a:picLocks noChangeAspect="1"/>
          </p:cNvPicPr>
          <p:nvPr/>
        </p:nvPicPr>
        <p:blipFill rotWithShape="1">
          <a:blip r:embed="rId2"/>
          <a:srcRect t="29578" b="2740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3841FB97-15FE-B14C-1380-BFA00CA6143D}"/>
              </a:ext>
            </a:extLst>
          </p:cNvPr>
          <p:cNvSpPr>
            <a:spLocks noGrp="1"/>
          </p:cNvSpPr>
          <p:nvPr>
            <p:ph idx="1"/>
          </p:nvPr>
        </p:nvSpPr>
        <p:spPr>
          <a:xfrm>
            <a:off x="4223982" y="3752850"/>
            <a:ext cx="7485413" cy="2452687"/>
          </a:xfrm>
        </p:spPr>
        <p:txBody>
          <a:bodyPr anchor="ctr">
            <a:normAutofit/>
          </a:bodyPr>
          <a:lstStyle/>
          <a:p>
            <a:r>
              <a:rPr lang="en-GB" sz="2000" b="1" i="1" dirty="0"/>
              <a:t>Need a therapist to </a:t>
            </a:r>
            <a:r>
              <a:rPr lang="en-GB" sz="2000" i="1" dirty="0"/>
              <a:t>look at the accumulation of trauma over decades in mental health care, medication, and living with multiple identities of oppression and grief. ND exhaustion, depression, and anxiety…</a:t>
            </a:r>
          </a:p>
          <a:p>
            <a:endParaRPr lang="en-GB" sz="2000" dirty="0"/>
          </a:p>
          <a:p>
            <a:r>
              <a:rPr lang="en-GB" sz="2000" i="1" dirty="0"/>
              <a:t>I’m Non-binary, Black, disabled, AFAB, queer &amp; ND, Gamer</a:t>
            </a:r>
            <a:endParaRPr lang="en-GB" sz="2000" dirty="0"/>
          </a:p>
        </p:txBody>
      </p:sp>
    </p:spTree>
    <p:extLst>
      <p:ext uri="{BB962C8B-B14F-4D97-AF65-F5344CB8AC3E}">
        <p14:creationId xmlns:p14="http://schemas.microsoft.com/office/powerpoint/2010/main" val="722745677"/>
      </p:ext>
    </p:extLst>
  </p:cSld>
  <p:clrMapOvr>
    <a:masterClrMapping/>
  </p:clrMapOvr>
  <p:transition spd="slow">
    <p:cove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32CD-03D3-A07D-48D5-632B5F50B7E9}"/>
              </a:ext>
            </a:extLst>
          </p:cNvPr>
          <p:cNvSpPr>
            <a:spLocks noGrp="1"/>
          </p:cNvSpPr>
          <p:nvPr>
            <p:ph type="title"/>
          </p:nvPr>
        </p:nvSpPr>
        <p:spPr/>
        <p:txBody>
          <a:bodyPr/>
          <a:lstStyle/>
          <a:p>
            <a:r>
              <a:rPr lang="en-GB" dirty="0"/>
              <a:t>Reflections</a:t>
            </a:r>
          </a:p>
        </p:txBody>
      </p:sp>
      <p:sp>
        <p:nvSpPr>
          <p:cNvPr id="3" name="Content Placeholder 2">
            <a:extLst>
              <a:ext uri="{FF2B5EF4-FFF2-40B4-BE49-F238E27FC236}">
                <a16:creationId xmlns:a16="http://schemas.microsoft.com/office/drawing/2014/main" id="{49C953E6-0C54-C7DF-76B1-47845404210F}"/>
              </a:ext>
            </a:extLst>
          </p:cNvPr>
          <p:cNvSpPr>
            <a:spLocks noGrp="1"/>
          </p:cNvSpPr>
          <p:nvPr>
            <p:ph idx="1"/>
          </p:nvPr>
        </p:nvSpPr>
        <p:spPr/>
        <p:txBody>
          <a:bodyPr/>
          <a:lstStyle/>
          <a:p>
            <a:r>
              <a:rPr lang="en-GB" dirty="0"/>
              <a:t>How do you feel about being equipped to help this client? (What’s your gut response)?</a:t>
            </a:r>
          </a:p>
          <a:p>
            <a:r>
              <a:rPr lang="en-GB" dirty="0"/>
              <a:t>How “identity” different are they from your own? How could this impact the relationship?</a:t>
            </a:r>
          </a:p>
          <a:p>
            <a:r>
              <a:rPr lang="en-GB" dirty="0"/>
              <a:t>What dimensions of client experiences would you need to learn more about?</a:t>
            </a:r>
          </a:p>
          <a:p>
            <a:r>
              <a:rPr lang="en-GB" dirty="0"/>
              <a:t>What is the risk to you re-traumatizing this client? How and why?</a:t>
            </a:r>
          </a:p>
        </p:txBody>
      </p:sp>
    </p:spTree>
    <p:extLst>
      <p:ext uri="{BB962C8B-B14F-4D97-AF65-F5344CB8AC3E}">
        <p14:creationId xmlns:p14="http://schemas.microsoft.com/office/powerpoint/2010/main" val="3891519195"/>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AE93-DBF0-4A76-9029-1C3F18FD6CE2}"/>
              </a:ext>
            </a:extLst>
          </p:cNvPr>
          <p:cNvSpPr>
            <a:spLocks noGrp="1"/>
          </p:cNvSpPr>
          <p:nvPr>
            <p:ph type="title"/>
          </p:nvPr>
        </p:nvSpPr>
        <p:spPr/>
        <p:txBody>
          <a:bodyPr/>
          <a:lstStyle/>
          <a:p>
            <a:r>
              <a:rPr lang="en-GB" dirty="0"/>
              <a:t>What is Group Identity Privilege?</a:t>
            </a:r>
          </a:p>
        </p:txBody>
      </p:sp>
      <p:sp>
        <p:nvSpPr>
          <p:cNvPr id="3" name="Content Placeholder 2">
            <a:extLst>
              <a:ext uri="{FF2B5EF4-FFF2-40B4-BE49-F238E27FC236}">
                <a16:creationId xmlns:a16="http://schemas.microsoft.com/office/drawing/2014/main" id="{A977A9FB-41E1-4250-8218-B3A1417FC263}"/>
              </a:ext>
            </a:extLst>
          </p:cNvPr>
          <p:cNvSpPr>
            <a:spLocks noGrp="1"/>
          </p:cNvSpPr>
          <p:nvPr>
            <p:ph idx="1"/>
          </p:nvPr>
        </p:nvSpPr>
        <p:spPr/>
        <p:txBody>
          <a:bodyPr/>
          <a:lstStyle/>
          <a:p>
            <a:pPr marL="0" indent="0" algn="ctr">
              <a:buNone/>
            </a:pPr>
            <a:r>
              <a:rPr lang="en-US" i="1" dirty="0"/>
              <a:t>“Privilege exists when one group has something of value that is denied to others simply because of the groups they belong to, rather than because of anything they’ve done or failed to do. Access to privilege doesn’t determine one’s outcomes, but it is definitely </a:t>
            </a:r>
            <a:r>
              <a:rPr lang="en-US" b="1" i="1" dirty="0"/>
              <a:t>an asset that makes it more likely that whatever talent</a:t>
            </a:r>
            <a:r>
              <a:rPr lang="en-US" i="1" dirty="0"/>
              <a:t>, ability, and aspirations a person with privilege has will result in something positive for them.”</a:t>
            </a:r>
          </a:p>
          <a:p>
            <a:pPr marL="0" indent="0" algn="ctr">
              <a:buNone/>
            </a:pPr>
            <a:endParaRPr lang="en-US" i="1" dirty="0"/>
          </a:p>
          <a:p>
            <a:pPr marL="0" indent="0">
              <a:buNone/>
            </a:pPr>
            <a:r>
              <a:rPr lang="en-US" b="0" i="0" dirty="0">
                <a:solidFill>
                  <a:srgbClr val="2F2E2E"/>
                </a:solidFill>
                <a:effectLst/>
                <a:latin typeface="raleway" pitchFamily="2" charset="0"/>
              </a:rPr>
              <a:t> ~Peggy McIntosh</a:t>
            </a:r>
            <a:endParaRPr lang="en-GB" dirty="0"/>
          </a:p>
        </p:txBody>
      </p:sp>
    </p:spTree>
    <p:extLst>
      <p:ext uri="{BB962C8B-B14F-4D97-AF65-F5344CB8AC3E}">
        <p14:creationId xmlns:p14="http://schemas.microsoft.com/office/powerpoint/2010/main" val="2781123802"/>
      </p:ext>
    </p:extLst>
  </p:cSld>
  <p:clrMapOvr>
    <a:masterClrMapping/>
  </p:clrMapOvr>
  <p:transition spd="slow">
    <p:cove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064839-569D-1ED8-753A-27FFF51D993E}"/>
              </a:ext>
            </a:extLst>
          </p:cNvPr>
          <p:cNvSpPr>
            <a:spLocks noGrp="1"/>
          </p:cNvSpPr>
          <p:nvPr>
            <p:ph type="title"/>
          </p:nvPr>
        </p:nvSpPr>
        <p:spPr>
          <a:xfrm>
            <a:off x="838200" y="365126"/>
            <a:ext cx="6922769" cy="1708604"/>
          </a:xfrm>
        </p:spPr>
        <p:txBody>
          <a:bodyPr>
            <a:normAutofit fontScale="90000"/>
          </a:bodyPr>
          <a:lstStyle/>
          <a:p>
            <a:r>
              <a:rPr lang="en-GB" dirty="0"/>
              <a:t>Are Men’s Mental Health Issues Interconnected to Oppression?</a:t>
            </a:r>
          </a:p>
        </p:txBody>
      </p:sp>
      <p:sp>
        <p:nvSpPr>
          <p:cNvPr id="3" name="Content Placeholder 2">
            <a:extLst>
              <a:ext uri="{FF2B5EF4-FFF2-40B4-BE49-F238E27FC236}">
                <a16:creationId xmlns:a16="http://schemas.microsoft.com/office/drawing/2014/main" id="{5F46E0CE-F7D6-DC42-00CB-C7A812DB8D84}"/>
              </a:ext>
            </a:extLst>
          </p:cNvPr>
          <p:cNvSpPr>
            <a:spLocks noGrp="1"/>
          </p:cNvSpPr>
          <p:nvPr>
            <p:ph idx="1"/>
          </p:nvPr>
        </p:nvSpPr>
        <p:spPr>
          <a:xfrm>
            <a:off x="838201" y="2073730"/>
            <a:ext cx="5391015" cy="4307342"/>
          </a:xfrm>
        </p:spPr>
        <p:txBody>
          <a:bodyPr>
            <a:normAutofit/>
          </a:bodyPr>
          <a:lstStyle/>
          <a:p>
            <a:r>
              <a:rPr lang="en-GB" sz="2000" dirty="0"/>
              <a:t>“Man has to wear a mask very early on in their indoctrination. He must behave according to cultural rules entrusted in him. Being stoic, giving up on emotions, and often ruthlessly competing to rise to the top. He must give up on authenticity, longed for identities, potential for love and connection in  [ adaptive ] favour of status and power.” </a:t>
            </a:r>
          </a:p>
          <a:p>
            <a:r>
              <a:rPr lang="en-GB" sz="2000" dirty="0"/>
              <a:t>What happens when they do not meet those ideals of “man enough?”</a:t>
            </a:r>
          </a:p>
          <a:p>
            <a:endParaRPr lang="en-GB" sz="2000" dirty="0"/>
          </a:p>
          <a:p>
            <a:r>
              <a:rPr lang="en-GB" sz="1400" b="0" i="0" dirty="0">
                <a:solidFill>
                  <a:srgbClr val="202124"/>
                </a:solidFill>
                <a:effectLst/>
                <a:latin typeface="arial" panose="020B0604020202020204" pitchFamily="34" charset="0"/>
              </a:rPr>
              <a:t>Samaritans' Men and Suicide report, shows how complex the issue is. In the report, men talk about </a:t>
            </a:r>
            <a:r>
              <a:rPr lang="en-GB" sz="1400" b="1" i="0" dirty="0">
                <a:solidFill>
                  <a:srgbClr val="202124"/>
                </a:solidFill>
                <a:effectLst/>
                <a:latin typeface="arial" panose="020B0604020202020204" pitchFamily="34" charset="0"/>
              </a:rPr>
              <a:t>relationships breaking down, separation from children, job loss, addiction, lack of close friendships, loneliness and being unable to open up</a:t>
            </a:r>
            <a:r>
              <a:rPr lang="en-GB" sz="1400" b="0" i="0" dirty="0">
                <a:solidFill>
                  <a:srgbClr val="202124"/>
                </a:solidFill>
                <a:effectLst/>
                <a:latin typeface="arial" panose="020B0604020202020204" pitchFamily="34" charset="0"/>
              </a:rPr>
              <a:t>.</a:t>
            </a:r>
            <a:endParaRPr lang="en-GB" sz="2000" dirty="0"/>
          </a:p>
          <a:p>
            <a:endParaRPr lang="en-GB" sz="2000" dirty="0"/>
          </a:p>
          <a:p>
            <a:endParaRPr lang="en-GB" sz="2000" dirty="0"/>
          </a:p>
        </p:txBody>
      </p:sp>
      <p:pic>
        <p:nvPicPr>
          <p:cNvPr id="5" name="Picture 4">
            <a:extLst>
              <a:ext uri="{FF2B5EF4-FFF2-40B4-BE49-F238E27FC236}">
                <a16:creationId xmlns:a16="http://schemas.microsoft.com/office/drawing/2014/main" id="{A372CE26-6C10-8C9B-033C-7437CA9EE11D}"/>
              </a:ext>
            </a:extLst>
          </p:cNvPr>
          <p:cNvPicPr>
            <a:picLocks noChangeAspect="1"/>
          </p:cNvPicPr>
          <p:nvPr/>
        </p:nvPicPr>
        <p:blipFill rotWithShape="1">
          <a:blip r:embed="rId2"/>
          <a:srcRect l="17532" r="17258"/>
          <a:stretch/>
        </p:blipFill>
        <p:spPr>
          <a:xfrm>
            <a:off x="7302674" y="10"/>
            <a:ext cx="4889326"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36115487"/>
      </p:ext>
    </p:extLst>
  </p:cSld>
  <p:clrMapOvr>
    <a:masterClrMapping/>
  </p:clrMapOvr>
  <p:transition spd="slow">
    <p:cove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C558A-A90F-C71C-07CC-4D1BE8F3C28C}"/>
              </a:ext>
            </a:extLst>
          </p:cNvPr>
          <p:cNvSpPr>
            <a:spLocks noGrp="1"/>
          </p:cNvSpPr>
          <p:nvPr>
            <p:ph type="title"/>
          </p:nvPr>
        </p:nvSpPr>
        <p:spPr>
          <a:xfrm>
            <a:off x="648929" y="629266"/>
            <a:ext cx="3667039" cy="1676603"/>
          </a:xfrm>
        </p:spPr>
        <p:txBody>
          <a:bodyPr vert="horz" lIns="91440" tIns="45720" rIns="91440" bIns="45720" rtlCol="0" anchor="ctr">
            <a:normAutofit/>
          </a:bodyPr>
          <a:lstStyle/>
          <a:p>
            <a:r>
              <a:rPr lang="en-US" sz="3600" dirty="0"/>
              <a:t>All issues are interconnected?</a:t>
            </a:r>
          </a:p>
        </p:txBody>
      </p:sp>
      <p:sp>
        <p:nvSpPr>
          <p:cNvPr id="6" name="TextBox 5">
            <a:extLst>
              <a:ext uri="{FF2B5EF4-FFF2-40B4-BE49-F238E27FC236}">
                <a16:creationId xmlns:a16="http://schemas.microsoft.com/office/drawing/2014/main" id="{F245A839-640C-C79C-E4FF-CA3137E9B53F}"/>
              </a:ext>
            </a:extLst>
          </p:cNvPr>
          <p:cNvSpPr txBox="1"/>
          <p:nvPr/>
        </p:nvSpPr>
        <p:spPr>
          <a:xfrm>
            <a:off x="648931" y="2438400"/>
            <a:ext cx="3667036" cy="4062607"/>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“If you have come here to help me you are wasting your time, but if you have come because your liberation is bound up with mine, then let us work together.”</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Lilla Watson</a:t>
            </a:r>
          </a:p>
        </p:txBody>
      </p:sp>
      <p:sp>
        <p:nvSpPr>
          <p:cNvPr id="15" name="Rectangle 10">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DC5EE783-CB65-B311-43CC-F7C8A08618BF}"/>
              </a:ext>
            </a:extLst>
          </p:cNvPr>
          <p:cNvPicPr>
            <a:picLocks noGrp="1" noChangeAspect="1"/>
          </p:cNvPicPr>
          <p:nvPr>
            <p:ph idx="1"/>
          </p:nvPr>
        </p:nvPicPr>
        <p:blipFill rotWithShape="1">
          <a:blip r:embed="rId3"/>
          <a:srcRect b="647"/>
          <a:stretch/>
        </p:blipFill>
        <p:spPr>
          <a:xfrm>
            <a:off x="5276088" y="640082"/>
            <a:ext cx="6276250" cy="5577838"/>
          </a:xfrm>
          <a:prstGeom prst="rect">
            <a:avLst/>
          </a:prstGeom>
          <a:effectLst/>
        </p:spPr>
      </p:pic>
    </p:spTree>
    <p:extLst>
      <p:ext uri="{BB962C8B-B14F-4D97-AF65-F5344CB8AC3E}">
        <p14:creationId xmlns:p14="http://schemas.microsoft.com/office/powerpoint/2010/main" val="3403014904"/>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FACE8-50A2-75E0-9254-CE553FCEAC9C}"/>
              </a:ext>
            </a:extLst>
          </p:cNvPr>
          <p:cNvSpPr>
            <a:spLocks noGrp="1"/>
          </p:cNvSpPr>
          <p:nvPr>
            <p:ph type="title"/>
          </p:nvPr>
        </p:nvSpPr>
        <p:spPr>
          <a:xfrm>
            <a:off x="481013" y="3752849"/>
            <a:ext cx="3290887" cy="2452687"/>
          </a:xfrm>
        </p:spPr>
        <p:txBody>
          <a:bodyPr anchor="ctr">
            <a:normAutofit/>
          </a:bodyPr>
          <a:lstStyle/>
          <a:p>
            <a:r>
              <a:rPr lang="en-GB" sz="3600"/>
              <a:t>Common Therapist Pitfalls</a:t>
            </a:r>
          </a:p>
        </p:txBody>
      </p:sp>
      <p:pic>
        <p:nvPicPr>
          <p:cNvPr id="4" name="Picture 3">
            <a:extLst>
              <a:ext uri="{FF2B5EF4-FFF2-40B4-BE49-F238E27FC236}">
                <a16:creationId xmlns:a16="http://schemas.microsoft.com/office/drawing/2014/main" id="{970E5185-6959-8A0B-100D-77DB5DE68352}"/>
              </a:ext>
            </a:extLst>
          </p:cNvPr>
          <p:cNvPicPr>
            <a:picLocks noChangeAspect="1"/>
          </p:cNvPicPr>
          <p:nvPr/>
        </p:nvPicPr>
        <p:blipFill rotWithShape="1">
          <a:blip r:embed="rId2"/>
          <a:srcRect t="8454" b="4103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D5E2B43-D1E6-7D73-6F90-4F1B99550F80}"/>
              </a:ext>
            </a:extLst>
          </p:cNvPr>
          <p:cNvSpPr>
            <a:spLocks noGrp="1"/>
          </p:cNvSpPr>
          <p:nvPr>
            <p:ph idx="1"/>
          </p:nvPr>
        </p:nvSpPr>
        <p:spPr>
          <a:xfrm>
            <a:off x="4223982" y="3752850"/>
            <a:ext cx="7485413" cy="2452687"/>
          </a:xfrm>
        </p:spPr>
        <p:txBody>
          <a:bodyPr anchor="ctr">
            <a:normAutofit/>
          </a:bodyPr>
          <a:lstStyle/>
          <a:p>
            <a:r>
              <a:rPr lang="en-GB" sz="1500"/>
              <a:t>Difference invisible</a:t>
            </a:r>
          </a:p>
          <a:p>
            <a:r>
              <a:rPr lang="en-GB" sz="1500"/>
              <a:t>Client education – Empathy enough</a:t>
            </a:r>
          </a:p>
          <a:p>
            <a:r>
              <a:rPr lang="en-GB" sz="1500"/>
              <a:t>I don’t have clients of Group/Intersections of A, B, C</a:t>
            </a:r>
          </a:p>
          <a:p>
            <a:r>
              <a:rPr lang="en-GB" sz="1500"/>
              <a:t>Adjustments aren’t reasonable</a:t>
            </a:r>
          </a:p>
          <a:p>
            <a:r>
              <a:rPr lang="en-GB" sz="1500"/>
              <a:t>Not ‘safeing’ the client (reflection &amp; accountability)</a:t>
            </a:r>
          </a:p>
          <a:p>
            <a:r>
              <a:rPr lang="en-GB" sz="1500"/>
              <a:t>Strict boundaries / Not Strict boundaries e.g. time/cancellations disabled clients</a:t>
            </a:r>
          </a:p>
          <a:p>
            <a:r>
              <a:rPr lang="en-GB" sz="1500"/>
              <a:t>Strict Interpretations (hold assumptions lightly) esp. about marginalisation experiences</a:t>
            </a:r>
          </a:p>
          <a:p>
            <a:endParaRPr lang="en-GB" sz="1500"/>
          </a:p>
        </p:txBody>
      </p:sp>
    </p:spTree>
    <p:extLst>
      <p:ext uri="{BB962C8B-B14F-4D97-AF65-F5344CB8AC3E}">
        <p14:creationId xmlns:p14="http://schemas.microsoft.com/office/powerpoint/2010/main" val="3894650850"/>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17DD-3E6E-FC63-204F-80D3B4768CD3}"/>
              </a:ext>
            </a:extLst>
          </p:cNvPr>
          <p:cNvSpPr>
            <a:spLocks noGrp="1"/>
          </p:cNvSpPr>
          <p:nvPr>
            <p:ph type="title"/>
          </p:nvPr>
        </p:nvSpPr>
        <p:spPr>
          <a:xfrm>
            <a:off x="6417733" y="490537"/>
            <a:ext cx="5291663" cy="1628775"/>
          </a:xfrm>
        </p:spPr>
        <p:txBody>
          <a:bodyPr anchor="b">
            <a:normAutofit/>
          </a:bodyPr>
          <a:lstStyle/>
          <a:p>
            <a:r>
              <a:rPr lang="en-GB" sz="4000"/>
              <a:t>Common Therapist Pitfalls</a:t>
            </a:r>
          </a:p>
        </p:txBody>
      </p:sp>
      <p:pic>
        <p:nvPicPr>
          <p:cNvPr id="4" name="Picture 3">
            <a:extLst>
              <a:ext uri="{FF2B5EF4-FFF2-40B4-BE49-F238E27FC236}">
                <a16:creationId xmlns:a16="http://schemas.microsoft.com/office/drawing/2014/main" id="{F7FABB0A-175F-906E-83B9-02E0C12F92D6}"/>
              </a:ext>
            </a:extLst>
          </p:cNvPr>
          <p:cNvPicPr>
            <a:picLocks noChangeAspect="1"/>
          </p:cNvPicPr>
          <p:nvPr/>
        </p:nvPicPr>
        <p:blipFill rotWithShape="1">
          <a:blip r:embed="rId2"/>
          <a:srcRect l="7963" r="38470" b="1"/>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43747FF-1098-EF6E-839A-51089508A1ED}"/>
              </a:ext>
            </a:extLst>
          </p:cNvPr>
          <p:cNvSpPr>
            <a:spLocks noGrp="1"/>
          </p:cNvSpPr>
          <p:nvPr>
            <p:ph idx="1"/>
          </p:nvPr>
        </p:nvSpPr>
        <p:spPr>
          <a:xfrm>
            <a:off x="6417734" y="2614612"/>
            <a:ext cx="5291663" cy="3752849"/>
          </a:xfrm>
        </p:spPr>
        <p:txBody>
          <a:bodyPr>
            <a:normAutofit/>
          </a:bodyPr>
          <a:lstStyle/>
          <a:p>
            <a:r>
              <a:rPr lang="en-GB" sz="1500"/>
              <a:t>Not becoming aware of the relationship dynamics</a:t>
            </a:r>
          </a:p>
          <a:p>
            <a:r>
              <a:rPr lang="en-GB" sz="1500"/>
              <a:t>Doubting of lived experience (choice / freedom / embodied experience)</a:t>
            </a:r>
          </a:p>
          <a:p>
            <a:r>
              <a:rPr lang="en-GB" sz="1500"/>
              <a:t>Conversion: You will be accepted if x (assimilation, conversion, cisgender)</a:t>
            </a:r>
          </a:p>
          <a:p>
            <a:r>
              <a:rPr lang="en-GB" sz="1500"/>
              <a:t>Blaming group. Why cant you fit in? they just don’t go to therapy</a:t>
            </a:r>
          </a:p>
          <a:p>
            <a:r>
              <a:rPr lang="en-GB" sz="1500"/>
              <a:t>Pathologising / infantalising. You need to think about it differently! We will let you know what to think.</a:t>
            </a:r>
          </a:p>
          <a:p>
            <a:r>
              <a:rPr lang="en-GB" sz="1500"/>
              <a:t>Mislabelling / language e.g. misculture/misgender, first person</a:t>
            </a:r>
          </a:p>
          <a:p>
            <a:r>
              <a:rPr lang="en-GB" sz="1500"/>
              <a:t>Tropes</a:t>
            </a:r>
          </a:p>
          <a:p>
            <a:r>
              <a:rPr lang="en-GB" sz="1500" b="1"/>
              <a:t>Not doing the work</a:t>
            </a:r>
          </a:p>
        </p:txBody>
      </p:sp>
    </p:spTree>
    <p:extLst>
      <p:ext uri="{BB962C8B-B14F-4D97-AF65-F5344CB8AC3E}">
        <p14:creationId xmlns:p14="http://schemas.microsoft.com/office/powerpoint/2010/main" val="2347714058"/>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9E13-3E9E-67B7-3F91-7431E263B79F}"/>
              </a:ext>
            </a:extLst>
          </p:cNvPr>
          <p:cNvSpPr>
            <a:spLocks noGrp="1"/>
          </p:cNvSpPr>
          <p:nvPr>
            <p:ph type="title"/>
          </p:nvPr>
        </p:nvSpPr>
        <p:spPr/>
        <p:txBody>
          <a:bodyPr/>
          <a:lstStyle/>
          <a:p>
            <a:r>
              <a:rPr lang="en-GB" dirty="0"/>
              <a:t>What AOP in therapy is not</a:t>
            </a:r>
          </a:p>
        </p:txBody>
      </p:sp>
      <p:sp>
        <p:nvSpPr>
          <p:cNvPr id="3" name="Content Placeholder 2">
            <a:extLst>
              <a:ext uri="{FF2B5EF4-FFF2-40B4-BE49-F238E27FC236}">
                <a16:creationId xmlns:a16="http://schemas.microsoft.com/office/drawing/2014/main" id="{FE25A8EB-8E65-A5F6-771C-C9FC387F0FB4}"/>
              </a:ext>
            </a:extLst>
          </p:cNvPr>
          <p:cNvSpPr>
            <a:spLocks noGrp="1"/>
          </p:cNvSpPr>
          <p:nvPr>
            <p:ph idx="1"/>
          </p:nvPr>
        </p:nvSpPr>
        <p:spPr/>
        <p:txBody>
          <a:bodyPr>
            <a:normAutofit/>
          </a:bodyPr>
          <a:lstStyle/>
          <a:p>
            <a:r>
              <a:rPr lang="en-GB" dirty="0"/>
              <a:t>Telling the client the “right way” to think about their identity or labels</a:t>
            </a:r>
          </a:p>
          <a:p>
            <a:r>
              <a:rPr lang="en-GB" dirty="0"/>
              <a:t>Withholding knowledge (voluntary informed consent) e.g. psychoeducation / signposting</a:t>
            </a:r>
          </a:p>
          <a:p>
            <a:r>
              <a:rPr lang="en-GB" dirty="0"/>
              <a:t>Against ethical methods of help e.g. medication, solution centred work, multi-disciplinary teams </a:t>
            </a:r>
          </a:p>
          <a:p>
            <a:r>
              <a:rPr lang="en-GB" dirty="0"/>
              <a:t>Having an agenda / over-identification with AOP</a:t>
            </a:r>
          </a:p>
          <a:p>
            <a:r>
              <a:rPr lang="en-GB" dirty="0"/>
              <a:t>Not seeing shared and unique aspects of being human</a:t>
            </a:r>
          </a:p>
          <a:p>
            <a:r>
              <a:rPr lang="en-GB" dirty="0"/>
              <a:t>Replacement for specific group &amp; intersectional competencies</a:t>
            </a:r>
          </a:p>
          <a:p>
            <a:r>
              <a:rPr lang="en-GB" dirty="0"/>
              <a:t>Not celebrating difference and diversity (affirming identity)</a:t>
            </a:r>
          </a:p>
          <a:p>
            <a:endParaRPr lang="en-GB" dirty="0"/>
          </a:p>
          <a:p>
            <a:endParaRPr lang="en-GB" dirty="0"/>
          </a:p>
        </p:txBody>
      </p:sp>
    </p:spTree>
    <p:extLst>
      <p:ext uri="{BB962C8B-B14F-4D97-AF65-F5344CB8AC3E}">
        <p14:creationId xmlns:p14="http://schemas.microsoft.com/office/powerpoint/2010/main" val="2702179876"/>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6BD68-A404-4433-A4B1-E75A1FD0AD83}"/>
              </a:ext>
            </a:extLst>
          </p:cNvPr>
          <p:cNvSpPr>
            <a:spLocks noGrp="1"/>
          </p:cNvSpPr>
          <p:nvPr>
            <p:ph type="title"/>
          </p:nvPr>
        </p:nvSpPr>
        <p:spPr>
          <a:xfrm>
            <a:off x="838201" y="365125"/>
            <a:ext cx="5251316" cy="1807305"/>
          </a:xfrm>
        </p:spPr>
        <p:txBody>
          <a:bodyPr>
            <a:normAutofit/>
          </a:bodyPr>
          <a:lstStyle/>
          <a:p>
            <a:r>
              <a:rPr lang="en-US" sz="4100" dirty="0"/>
              <a:t>Anti-Oppressive Therapist vs Non-Oppressive Therapist?</a:t>
            </a:r>
            <a:endParaRPr lang="en-GB" sz="4100" dirty="0"/>
          </a:p>
        </p:txBody>
      </p:sp>
      <p:sp>
        <p:nvSpPr>
          <p:cNvPr id="3" name="Content Placeholder 2">
            <a:extLst>
              <a:ext uri="{FF2B5EF4-FFF2-40B4-BE49-F238E27FC236}">
                <a16:creationId xmlns:a16="http://schemas.microsoft.com/office/drawing/2014/main" id="{9BE77A9D-B9DA-4424-92E6-9C3E613EF6AF}"/>
              </a:ext>
            </a:extLst>
          </p:cNvPr>
          <p:cNvSpPr>
            <a:spLocks noGrp="1"/>
          </p:cNvSpPr>
          <p:nvPr>
            <p:ph idx="1"/>
          </p:nvPr>
        </p:nvSpPr>
        <p:spPr>
          <a:xfrm>
            <a:off x="838201" y="2237076"/>
            <a:ext cx="5387967" cy="4255799"/>
          </a:xfrm>
        </p:spPr>
        <p:txBody>
          <a:bodyPr>
            <a:normAutofit/>
          </a:bodyPr>
          <a:lstStyle/>
          <a:p>
            <a:r>
              <a:rPr lang="en-US" sz="2000" dirty="0"/>
              <a:t>From just “people are people” to power, privilege, positionality of intersectional identities</a:t>
            </a:r>
          </a:p>
          <a:p>
            <a:r>
              <a:rPr lang="en-US" sz="2000" dirty="0"/>
              <a:t>From Diversity/Difference, Cultural Competence to Antidiscrimination / Anti-assimilative</a:t>
            </a:r>
          </a:p>
          <a:p>
            <a:r>
              <a:rPr lang="en-US" sz="2000" dirty="0"/>
              <a:t>Active in recognition of impact of inequality/-isms on mental health</a:t>
            </a:r>
          </a:p>
          <a:p>
            <a:r>
              <a:rPr lang="en-US" sz="2000" dirty="0"/>
              <a:t>Remember the power of the healing relationship</a:t>
            </a:r>
          </a:p>
          <a:p>
            <a:r>
              <a:rPr lang="en-US" sz="2000" dirty="0"/>
              <a:t>Advocate in action (e.g., within Profession)</a:t>
            </a:r>
            <a:endParaRPr lang="en-GB" sz="2000" dirty="0"/>
          </a:p>
        </p:txBody>
      </p:sp>
      <p:pic>
        <p:nvPicPr>
          <p:cNvPr id="4" name="Picture 3">
            <a:extLst>
              <a:ext uri="{FF2B5EF4-FFF2-40B4-BE49-F238E27FC236}">
                <a16:creationId xmlns:a16="http://schemas.microsoft.com/office/drawing/2014/main" id="{ADDE92DA-CCB0-4CF2-B804-68A9DB58C108}"/>
              </a:ext>
            </a:extLst>
          </p:cNvPr>
          <p:cNvPicPr>
            <a:picLocks noChangeAspect="1"/>
          </p:cNvPicPr>
          <p:nvPr/>
        </p:nvPicPr>
        <p:blipFill rotWithShape="1">
          <a:blip r:embed="rId3"/>
          <a:srcRect l="23634" r="14634"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76884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66C9-BE07-49E2-92A8-BCEA11B468EF}"/>
              </a:ext>
            </a:extLst>
          </p:cNvPr>
          <p:cNvSpPr>
            <a:spLocks noGrp="1"/>
          </p:cNvSpPr>
          <p:nvPr>
            <p:ph type="title"/>
          </p:nvPr>
        </p:nvSpPr>
        <p:spPr/>
        <p:txBody>
          <a:bodyPr/>
          <a:lstStyle/>
          <a:p>
            <a:r>
              <a:rPr lang="en-US" dirty="0"/>
              <a:t>Therapist Readiness </a:t>
            </a:r>
            <a:r>
              <a:rPr lang="en-US" sz="1400" dirty="0"/>
              <a:t>(Adapted Day-Vines, 2007)</a:t>
            </a:r>
            <a:endParaRPr lang="en-GB" sz="1400" dirty="0"/>
          </a:p>
        </p:txBody>
      </p:sp>
      <p:graphicFrame>
        <p:nvGraphicFramePr>
          <p:cNvPr id="4" name="Content Placeholder 3">
            <a:extLst>
              <a:ext uri="{FF2B5EF4-FFF2-40B4-BE49-F238E27FC236}">
                <a16:creationId xmlns:a16="http://schemas.microsoft.com/office/drawing/2014/main" id="{1634AD3D-5B58-4C61-B04D-2D71A225D24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7145994"/>
      </p:ext>
    </p:extLst>
  </p:cSld>
  <p:clrMapOvr>
    <a:masterClrMapping/>
  </p:clrMapOvr>
  <p:transition spd="slow">
    <p:cove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7903-F08F-46F4-9222-505F18E70C03}"/>
              </a:ext>
            </a:extLst>
          </p:cNvPr>
          <p:cNvSpPr>
            <a:spLocks noGrp="1"/>
          </p:cNvSpPr>
          <p:nvPr>
            <p:ph type="title"/>
          </p:nvPr>
        </p:nvSpPr>
        <p:spPr>
          <a:xfrm>
            <a:off x="838200" y="365126"/>
            <a:ext cx="10515600" cy="1113200"/>
          </a:xfrm>
        </p:spPr>
        <p:txBody>
          <a:bodyPr>
            <a:normAutofit fontScale="90000"/>
          </a:bodyPr>
          <a:lstStyle/>
          <a:p>
            <a:r>
              <a:rPr lang="en-US" dirty="0"/>
              <a:t>The Path: Tools, guides and maps.</a:t>
            </a:r>
            <a:br>
              <a:rPr lang="en-US" dirty="0"/>
            </a:br>
            <a:r>
              <a:rPr lang="en-US" dirty="0"/>
              <a:t>Are you Ready? </a:t>
            </a:r>
            <a:endParaRPr lang="en-GB" dirty="0"/>
          </a:p>
        </p:txBody>
      </p:sp>
      <p:pic>
        <p:nvPicPr>
          <p:cNvPr id="4" name="Content Placeholder 3">
            <a:extLst>
              <a:ext uri="{FF2B5EF4-FFF2-40B4-BE49-F238E27FC236}">
                <a16:creationId xmlns:a16="http://schemas.microsoft.com/office/drawing/2014/main" id="{2E113164-BB2A-4C09-96A0-B3671B3C21A7}"/>
              </a:ext>
            </a:extLst>
          </p:cNvPr>
          <p:cNvPicPr>
            <a:picLocks noGrp="1" noChangeAspect="1"/>
          </p:cNvPicPr>
          <p:nvPr>
            <p:ph idx="1"/>
          </p:nvPr>
        </p:nvPicPr>
        <p:blipFill>
          <a:blip r:embed="rId3"/>
          <a:stretch>
            <a:fillRect/>
          </a:stretch>
        </p:blipFill>
        <p:spPr>
          <a:xfrm>
            <a:off x="894760" y="1453441"/>
            <a:ext cx="3702137" cy="2468091"/>
          </a:xfrm>
          <a:prstGeom prst="rect">
            <a:avLst/>
          </a:prstGeom>
        </p:spPr>
      </p:pic>
      <p:pic>
        <p:nvPicPr>
          <p:cNvPr id="5" name="Picture 4">
            <a:extLst>
              <a:ext uri="{FF2B5EF4-FFF2-40B4-BE49-F238E27FC236}">
                <a16:creationId xmlns:a16="http://schemas.microsoft.com/office/drawing/2014/main" id="{DB9E75AB-EF0B-4B7E-B79A-2EA80D654E5E}"/>
              </a:ext>
            </a:extLst>
          </p:cNvPr>
          <p:cNvPicPr>
            <a:picLocks noChangeAspect="1"/>
          </p:cNvPicPr>
          <p:nvPr/>
        </p:nvPicPr>
        <p:blipFill>
          <a:blip r:embed="rId4"/>
          <a:stretch>
            <a:fillRect/>
          </a:stretch>
        </p:blipFill>
        <p:spPr>
          <a:xfrm>
            <a:off x="8154488" y="1301343"/>
            <a:ext cx="3703122" cy="2468091"/>
          </a:xfrm>
          <a:prstGeom prst="rect">
            <a:avLst/>
          </a:prstGeom>
        </p:spPr>
      </p:pic>
      <p:pic>
        <p:nvPicPr>
          <p:cNvPr id="6" name="Picture 5">
            <a:extLst>
              <a:ext uri="{FF2B5EF4-FFF2-40B4-BE49-F238E27FC236}">
                <a16:creationId xmlns:a16="http://schemas.microsoft.com/office/drawing/2014/main" id="{CDC9ECAA-A6F2-49A8-ABD3-B178950B80FE}"/>
              </a:ext>
            </a:extLst>
          </p:cNvPr>
          <p:cNvPicPr>
            <a:picLocks noChangeAspect="1"/>
          </p:cNvPicPr>
          <p:nvPr/>
        </p:nvPicPr>
        <p:blipFill>
          <a:blip r:embed="rId5"/>
          <a:stretch>
            <a:fillRect/>
          </a:stretch>
        </p:blipFill>
        <p:spPr>
          <a:xfrm>
            <a:off x="894760" y="4133895"/>
            <a:ext cx="3375582" cy="2345081"/>
          </a:xfrm>
          <a:prstGeom prst="rect">
            <a:avLst/>
          </a:prstGeom>
        </p:spPr>
      </p:pic>
      <p:graphicFrame>
        <p:nvGraphicFramePr>
          <p:cNvPr id="7" name="Diagram 6">
            <a:extLst>
              <a:ext uri="{FF2B5EF4-FFF2-40B4-BE49-F238E27FC236}">
                <a16:creationId xmlns:a16="http://schemas.microsoft.com/office/drawing/2014/main" id="{04290397-56B4-44F6-A9D4-675F81D15D54}"/>
              </a:ext>
            </a:extLst>
          </p:cNvPr>
          <p:cNvGraphicFramePr/>
          <p:nvPr/>
        </p:nvGraphicFramePr>
        <p:xfrm>
          <a:off x="3229476" y="3287617"/>
          <a:ext cx="6379852" cy="33102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BD533613-D851-4CF9-B3C5-7658997C01E0}"/>
              </a:ext>
            </a:extLst>
          </p:cNvPr>
          <p:cNvSpPr txBox="1"/>
          <p:nvPr/>
        </p:nvSpPr>
        <p:spPr>
          <a:xfrm>
            <a:off x="5912188" y="4507022"/>
            <a:ext cx="13857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PRAXIS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B05E06B-22F5-49C8-8B62-0BB6A32C7D9F}"/>
              </a:ext>
            </a:extLst>
          </p:cNvPr>
          <p:cNvSpPr txBox="1"/>
          <p:nvPr/>
        </p:nvSpPr>
        <p:spPr>
          <a:xfrm>
            <a:off x="8323868" y="1690688"/>
            <a:ext cx="15554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Open to Learn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B7EE960-D8B0-4C5A-9A7D-9E69824309EF}"/>
              </a:ext>
            </a:extLst>
          </p:cNvPr>
          <p:cNvSpPr txBox="1"/>
          <p:nvPr/>
        </p:nvSpPr>
        <p:spPr>
          <a:xfrm>
            <a:off x="881863" y="1602166"/>
            <a:ext cx="18459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Open to Reflect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050399B-54E7-4A83-B166-A917C633FDAA}"/>
              </a:ext>
            </a:extLst>
          </p:cNvPr>
          <p:cNvSpPr txBox="1"/>
          <p:nvPr/>
        </p:nvSpPr>
        <p:spPr>
          <a:xfrm>
            <a:off x="1027128" y="5035227"/>
            <a:ext cx="15554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Open to discomfort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(Experiential &amp;Body based)</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18BD2948-C55E-41BE-82C8-64F8E39E842B}"/>
              </a:ext>
            </a:extLst>
          </p:cNvPr>
          <p:cNvPicPr>
            <a:picLocks noChangeAspect="1"/>
          </p:cNvPicPr>
          <p:nvPr/>
        </p:nvPicPr>
        <p:blipFill>
          <a:blip r:embed="rId11"/>
          <a:stretch>
            <a:fillRect/>
          </a:stretch>
        </p:blipFill>
        <p:spPr>
          <a:xfrm>
            <a:off x="8500939" y="3921532"/>
            <a:ext cx="1851531" cy="2468091"/>
          </a:xfrm>
          <a:prstGeom prst="rect">
            <a:avLst/>
          </a:prstGeom>
        </p:spPr>
      </p:pic>
      <p:sp>
        <p:nvSpPr>
          <p:cNvPr id="13" name="TextBox 12">
            <a:extLst>
              <a:ext uri="{FF2B5EF4-FFF2-40B4-BE49-F238E27FC236}">
                <a16:creationId xmlns:a16="http://schemas.microsoft.com/office/drawing/2014/main" id="{D691A4C5-8BD6-445E-9A20-CFE1A2F6F6F2}"/>
              </a:ext>
            </a:extLst>
          </p:cNvPr>
          <p:cNvSpPr txBox="1"/>
          <p:nvPr/>
        </p:nvSpPr>
        <p:spPr>
          <a:xfrm>
            <a:off x="8565880" y="4171038"/>
            <a:ext cx="15554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Open to Act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Masks, Masquerade, Masque, Faces, Theater, Theatre">
            <a:extLst>
              <a:ext uri="{FF2B5EF4-FFF2-40B4-BE49-F238E27FC236}">
                <a16:creationId xmlns:a16="http://schemas.microsoft.com/office/drawing/2014/main" id="{DE23DC31-18F5-4719-A750-A851C515691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1707" y="1453441"/>
            <a:ext cx="2267970" cy="1663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3517"/>
      </p:ext>
    </p:extLst>
  </p:cSld>
  <p:clrMapOvr>
    <a:masterClrMapping/>
  </p:clrMapOvr>
  <p:transition spd="slow">
    <p:cover/>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EC441D15-467C-012A-9780-36484D07F592}"/>
              </a:ext>
            </a:extLst>
          </p:cNvPr>
          <p:cNvPicPr>
            <a:picLocks noChangeAspect="1"/>
          </p:cNvPicPr>
          <p:nvPr/>
        </p:nvPicPr>
        <p:blipFill rotWithShape="1">
          <a:blip r:embed="rId3">
            <a:extLst>
              <a:ext uri="{28A0092B-C50C-407E-A947-70E740481C1C}">
                <a14:useLocalDpi xmlns:a14="http://schemas.microsoft.com/office/drawing/2010/main" val="0"/>
              </a:ext>
            </a:extLst>
          </a:blip>
          <a:srcRect l="96" r="33237"/>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ED83EC-0741-44BB-978D-44587B366DBD}"/>
              </a:ext>
            </a:extLst>
          </p:cNvPr>
          <p:cNvSpPr>
            <a:spLocks noGrp="1"/>
          </p:cNvSpPr>
          <p:nvPr>
            <p:ph idx="1"/>
          </p:nvPr>
        </p:nvSpPr>
        <p:spPr>
          <a:xfrm>
            <a:off x="525516" y="3417573"/>
            <a:ext cx="4593021" cy="2619839"/>
          </a:xfrm>
        </p:spPr>
        <p:txBody>
          <a:bodyPr anchor="ctr">
            <a:normAutofit/>
          </a:bodyPr>
          <a:lstStyle/>
          <a:p>
            <a:pPr marL="0" indent="0">
              <a:buNone/>
            </a:pPr>
            <a:endParaRPr lang="en-US" sz="1800" b="1" dirty="0"/>
          </a:p>
          <a:p>
            <a:pPr marL="0" indent="0">
              <a:buNone/>
            </a:pPr>
            <a:endParaRPr lang="en-US" sz="1800" b="1" dirty="0"/>
          </a:p>
          <a:p>
            <a:pPr marL="0" indent="0">
              <a:buNone/>
            </a:pPr>
            <a:endParaRPr lang="en-US" sz="1800" b="1" dirty="0"/>
          </a:p>
        </p:txBody>
      </p:sp>
      <p:sp>
        <p:nvSpPr>
          <p:cNvPr id="6" name="Content Placeholder 2">
            <a:extLst>
              <a:ext uri="{FF2B5EF4-FFF2-40B4-BE49-F238E27FC236}">
                <a16:creationId xmlns:a16="http://schemas.microsoft.com/office/drawing/2014/main" id="{76DF287B-68B6-DB88-71F2-8DD005798A1B}"/>
              </a:ext>
            </a:extLst>
          </p:cNvPr>
          <p:cNvSpPr txBox="1">
            <a:spLocks/>
          </p:cNvSpPr>
          <p:nvPr/>
        </p:nvSpPr>
        <p:spPr>
          <a:xfrm>
            <a:off x="525516" y="820588"/>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F33CC"/>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F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Embedding Ecologically within Therapy</a:t>
            </a: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r>
              <a:rPr kumimoji="0" lang="en-US" sz="2800" b="0" i="1" u="none" strike="noStrike" kern="1200" cap="none" spc="-150" normalizeH="0" baseline="0" noProof="0" dirty="0">
                <a:ln>
                  <a:noFill/>
                </a:ln>
                <a:solidFill>
                  <a:prstClr val="black"/>
                </a:solidFill>
                <a:effectLst/>
                <a:uLnTx/>
                <a:uFillTx/>
                <a:latin typeface="Signika Negative" pitchFamily="2" charset="0"/>
                <a:ea typeface="Franchise" pitchFamily="49" charset="0"/>
                <a:cs typeface="+mn-cs"/>
              </a:rPr>
              <a:t>A Psychological Practitioners Path for Embedding DD&amp;A within Self &amp; Practice</a:t>
            </a:r>
            <a:endParaRPr kumimoji="0" lang="en-US" sz="36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FF33CC"/>
              </a:buClr>
              <a:buSzTx/>
              <a:buFont typeface="Arial" panose="020B0604020202020204" pitchFamily="34" charset="0"/>
              <a:buNone/>
              <a:tabLst/>
              <a:defRPr/>
            </a:pPr>
            <a:endParaRPr kumimoji="0" lang="en-US" sz="28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2601176"/>
      </p:ext>
    </p:extLst>
  </p:cSld>
  <p:clrMapOvr>
    <a:masterClrMapping/>
  </p:clrMapOvr>
  <p:transition spd="slow">
    <p:cove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6B7D-D54C-0565-F0AA-565E241A7EDE}"/>
              </a:ext>
            </a:extLst>
          </p:cNvPr>
          <p:cNvSpPr>
            <a:spLocks noGrp="1"/>
          </p:cNvSpPr>
          <p:nvPr>
            <p:ph type="title"/>
          </p:nvPr>
        </p:nvSpPr>
        <p:spPr/>
        <p:txBody>
          <a:bodyPr/>
          <a:lstStyle/>
          <a:p>
            <a:r>
              <a:rPr lang="en-GB" dirty="0"/>
              <a:t>Implications for Ecological Practice</a:t>
            </a:r>
          </a:p>
        </p:txBody>
      </p:sp>
      <p:graphicFrame>
        <p:nvGraphicFramePr>
          <p:cNvPr id="4" name="Content Placeholder 3">
            <a:extLst>
              <a:ext uri="{FF2B5EF4-FFF2-40B4-BE49-F238E27FC236}">
                <a16:creationId xmlns:a16="http://schemas.microsoft.com/office/drawing/2014/main" id="{3F4B9FFA-8183-5CF1-C236-F165BC457BC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C6D8978-E751-D6C3-0C64-76F8E334589D}"/>
              </a:ext>
            </a:extLst>
          </p:cNvPr>
          <p:cNvSpPr txBox="1"/>
          <p:nvPr/>
        </p:nvSpPr>
        <p:spPr>
          <a:xfrm>
            <a:off x="838200" y="1561763"/>
            <a:ext cx="383400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How do we and the profession serve ALL and treat ALL with equal value and 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Anti-oppressive practice</a:t>
            </a:r>
          </a:p>
        </p:txBody>
      </p:sp>
    </p:spTree>
    <p:extLst>
      <p:ext uri="{BB962C8B-B14F-4D97-AF65-F5344CB8AC3E}">
        <p14:creationId xmlns:p14="http://schemas.microsoft.com/office/powerpoint/2010/main" val="363397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95B8CE-A601-490A-8BE7-1E8877B186CE}"/>
              </a:ext>
            </a:extLst>
          </p:cNvPr>
          <p:cNvPicPr>
            <a:picLocks noChangeAspect="1"/>
          </p:cNvPicPr>
          <p:nvPr/>
        </p:nvPicPr>
        <p:blipFill rotWithShape="1">
          <a:blip r:embed="rId2"/>
          <a:srcRect l="5884" r="-1" b="-1"/>
          <a:stretch/>
        </p:blipFill>
        <p:spPr>
          <a:xfrm>
            <a:off x="5154930" y="10"/>
            <a:ext cx="7037068" cy="6857990"/>
          </a:xfrm>
          <a:prstGeom prst="rect">
            <a:avLst/>
          </a:prstGeom>
        </p:spPr>
      </p:pic>
      <p:sp>
        <p:nvSpPr>
          <p:cNvPr id="2" name="Title 1">
            <a:extLst>
              <a:ext uri="{FF2B5EF4-FFF2-40B4-BE49-F238E27FC236}">
                <a16:creationId xmlns:a16="http://schemas.microsoft.com/office/drawing/2014/main" id="{5F3A15F1-90DF-4208-9501-EEA1F7DEE7E1}"/>
              </a:ext>
            </a:extLst>
          </p:cNvPr>
          <p:cNvSpPr>
            <a:spLocks noGrp="1"/>
          </p:cNvSpPr>
          <p:nvPr>
            <p:ph type="title"/>
          </p:nvPr>
        </p:nvSpPr>
        <p:spPr>
          <a:xfrm>
            <a:off x="838200" y="365125"/>
            <a:ext cx="4719221" cy="1899912"/>
          </a:xfrm>
        </p:spPr>
        <p:txBody>
          <a:bodyPr>
            <a:normAutofit/>
          </a:bodyPr>
          <a:lstStyle/>
          <a:p>
            <a:r>
              <a:rPr lang="en-GB" sz="4000" dirty="0"/>
              <a:t>Understanding </a:t>
            </a:r>
            <a:br>
              <a:rPr lang="en-GB" sz="4000" dirty="0"/>
            </a:br>
            <a:r>
              <a:rPr lang="en-GB" sz="4000" dirty="0"/>
              <a:t>Group Privilege</a:t>
            </a:r>
          </a:p>
        </p:txBody>
      </p:sp>
      <p:sp>
        <p:nvSpPr>
          <p:cNvPr id="3" name="Content Placeholder 2">
            <a:extLst>
              <a:ext uri="{FF2B5EF4-FFF2-40B4-BE49-F238E27FC236}">
                <a16:creationId xmlns:a16="http://schemas.microsoft.com/office/drawing/2014/main" id="{04A51A78-F063-44A0-B916-34E7343C5A70}"/>
              </a:ext>
            </a:extLst>
          </p:cNvPr>
          <p:cNvSpPr>
            <a:spLocks noGrp="1"/>
          </p:cNvSpPr>
          <p:nvPr>
            <p:ph idx="1"/>
          </p:nvPr>
        </p:nvSpPr>
        <p:spPr>
          <a:xfrm>
            <a:off x="838200" y="2157274"/>
            <a:ext cx="3822189" cy="4019689"/>
          </a:xfrm>
        </p:spPr>
        <p:txBody>
          <a:bodyPr>
            <a:normAutofit/>
          </a:bodyPr>
          <a:lstStyle/>
          <a:p>
            <a:r>
              <a:rPr lang="en-US" sz="2000" i="1" dirty="0"/>
              <a:t>Privilege exist within individuals, social groups and institutions</a:t>
            </a:r>
          </a:p>
          <a:p>
            <a:r>
              <a:rPr lang="en-US" sz="2000" i="1" dirty="0"/>
              <a:t>Privileges confer accumulative advantages over time (all things equal) </a:t>
            </a:r>
            <a:endParaRPr lang="en-US" sz="1600" i="1" dirty="0"/>
          </a:p>
          <a:p>
            <a:r>
              <a:rPr lang="en-US" sz="2000" i="1" dirty="0"/>
              <a:t>Hidden psychological cost due to expectations of better or less treatment and thus can be self-fulfilling</a:t>
            </a:r>
          </a:p>
          <a:p>
            <a:endParaRPr lang="en-US" sz="2000" i="1" dirty="0"/>
          </a:p>
          <a:p>
            <a:r>
              <a:rPr lang="en-US" sz="2000" i="1" dirty="0"/>
              <a:t>It’s within the fabric and often invisible</a:t>
            </a:r>
          </a:p>
          <a:p>
            <a:endParaRPr lang="en-US" sz="2000" b="0" i="0" dirty="0">
              <a:effectLst/>
              <a:latin typeface="arial" panose="020B0604020202020204" pitchFamily="34" charset="0"/>
            </a:endParaRPr>
          </a:p>
          <a:p>
            <a:endParaRPr lang="en-US" sz="2000" b="0" i="0" dirty="0">
              <a:effectLst/>
              <a:latin typeface="arial" panose="020B0604020202020204" pitchFamily="34" charset="0"/>
            </a:endParaRPr>
          </a:p>
        </p:txBody>
      </p:sp>
    </p:spTree>
    <p:extLst>
      <p:ext uri="{BB962C8B-B14F-4D97-AF65-F5344CB8AC3E}">
        <p14:creationId xmlns:p14="http://schemas.microsoft.com/office/powerpoint/2010/main" val="3080016475"/>
      </p:ext>
    </p:extLst>
  </p:cSld>
  <p:clrMapOvr>
    <a:masterClrMapping/>
  </p:clrMapOvr>
  <p:transition spd="slow">
    <p:cove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791248D-E728-B2CC-99A1-4AAD440E3F5C}"/>
              </a:ext>
            </a:extLst>
          </p:cNvPr>
          <p:cNvSpPr/>
          <p:nvPr/>
        </p:nvSpPr>
        <p:spPr>
          <a:xfrm>
            <a:off x="651510" y="1554480"/>
            <a:ext cx="3383280" cy="17145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B51760-9BC4-3B44-CD70-F0AE97484D53}"/>
              </a:ext>
            </a:extLst>
          </p:cNvPr>
          <p:cNvSpPr>
            <a:spLocks noGrp="1"/>
          </p:cNvSpPr>
          <p:nvPr>
            <p:ph type="title"/>
          </p:nvPr>
        </p:nvSpPr>
        <p:spPr/>
        <p:txBody>
          <a:bodyPr/>
          <a:lstStyle/>
          <a:p>
            <a:r>
              <a:rPr lang="en-GB" dirty="0"/>
              <a:t>The Externals of C&amp;P</a:t>
            </a:r>
            <a:endParaRPr lang="en-GB" sz="1400" dirty="0"/>
          </a:p>
        </p:txBody>
      </p:sp>
      <p:sp>
        <p:nvSpPr>
          <p:cNvPr id="4" name="Oval 3">
            <a:extLst>
              <a:ext uri="{FF2B5EF4-FFF2-40B4-BE49-F238E27FC236}">
                <a16:creationId xmlns:a16="http://schemas.microsoft.com/office/drawing/2014/main" id="{2E65DBD6-2452-094F-51AA-59205313D6F9}"/>
              </a:ext>
            </a:extLst>
          </p:cNvPr>
          <p:cNvSpPr/>
          <p:nvPr/>
        </p:nvSpPr>
        <p:spPr>
          <a:xfrm>
            <a:off x="1120140" y="1880388"/>
            <a:ext cx="2497453" cy="953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Your Profession</a:t>
            </a:r>
          </a:p>
        </p:txBody>
      </p:sp>
      <p:sp>
        <p:nvSpPr>
          <p:cNvPr id="6" name="Oval 5">
            <a:extLst>
              <a:ext uri="{FF2B5EF4-FFF2-40B4-BE49-F238E27FC236}">
                <a16:creationId xmlns:a16="http://schemas.microsoft.com/office/drawing/2014/main" id="{4C617CC3-7004-D2AA-F915-01391C10F7F8}"/>
              </a:ext>
            </a:extLst>
          </p:cNvPr>
          <p:cNvSpPr/>
          <p:nvPr/>
        </p:nvSpPr>
        <p:spPr>
          <a:xfrm>
            <a:off x="7940042" y="2025491"/>
            <a:ext cx="2663190" cy="10515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Theories &amp; Approaches</a:t>
            </a:r>
          </a:p>
        </p:txBody>
      </p:sp>
      <p:sp>
        <p:nvSpPr>
          <p:cNvPr id="7" name="Oval 6">
            <a:extLst>
              <a:ext uri="{FF2B5EF4-FFF2-40B4-BE49-F238E27FC236}">
                <a16:creationId xmlns:a16="http://schemas.microsoft.com/office/drawing/2014/main" id="{D84B1551-2F3E-BF4C-753C-D259BA143379}"/>
              </a:ext>
            </a:extLst>
          </p:cNvPr>
          <p:cNvSpPr/>
          <p:nvPr/>
        </p:nvSpPr>
        <p:spPr>
          <a:xfrm>
            <a:off x="4530090" y="3411855"/>
            <a:ext cx="2663190" cy="105156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 Practice</a:t>
            </a:r>
          </a:p>
        </p:txBody>
      </p:sp>
      <p:sp>
        <p:nvSpPr>
          <p:cNvPr id="8" name="Oval 7">
            <a:extLst>
              <a:ext uri="{FF2B5EF4-FFF2-40B4-BE49-F238E27FC236}">
                <a16:creationId xmlns:a16="http://schemas.microsoft.com/office/drawing/2014/main" id="{37E92F73-961C-EA68-2224-F5C2E5CC2D6A}"/>
              </a:ext>
            </a:extLst>
          </p:cNvPr>
          <p:cNvSpPr/>
          <p:nvPr/>
        </p:nvSpPr>
        <p:spPr>
          <a:xfrm>
            <a:off x="4640101" y="2270530"/>
            <a:ext cx="2663190" cy="10515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Training &amp; Supervision</a:t>
            </a:r>
          </a:p>
        </p:txBody>
      </p:sp>
      <p:sp>
        <p:nvSpPr>
          <p:cNvPr id="9" name="Oval 8">
            <a:extLst>
              <a:ext uri="{FF2B5EF4-FFF2-40B4-BE49-F238E27FC236}">
                <a16:creationId xmlns:a16="http://schemas.microsoft.com/office/drawing/2014/main" id="{80D5613B-AFF7-C45C-16E4-C6B50C6EEAA1}"/>
              </a:ext>
            </a:extLst>
          </p:cNvPr>
          <p:cNvSpPr/>
          <p:nvPr/>
        </p:nvSpPr>
        <p:spPr>
          <a:xfrm>
            <a:off x="961457" y="4555551"/>
            <a:ext cx="2663190" cy="105156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Socio-Political-Economical</a:t>
            </a:r>
          </a:p>
        </p:txBody>
      </p:sp>
      <p:cxnSp>
        <p:nvCxnSpPr>
          <p:cNvPr id="12" name="Straight Arrow Connector 11">
            <a:extLst>
              <a:ext uri="{FF2B5EF4-FFF2-40B4-BE49-F238E27FC236}">
                <a16:creationId xmlns:a16="http://schemas.microsoft.com/office/drawing/2014/main" id="{85074F8B-F4CD-A8D4-50B4-FAB4DF6C9DF6}"/>
              </a:ext>
            </a:extLst>
          </p:cNvPr>
          <p:cNvCxnSpPr>
            <a:cxnSpLocks/>
            <a:endCxn id="9" idx="0"/>
          </p:cNvCxnSpPr>
          <p:nvPr/>
        </p:nvCxnSpPr>
        <p:spPr>
          <a:xfrm flipH="1">
            <a:off x="2293052" y="3259328"/>
            <a:ext cx="10762" cy="1296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790096B4-8322-DB3E-CED2-8B6618B38E58}"/>
              </a:ext>
            </a:extLst>
          </p:cNvPr>
          <p:cNvSpPr/>
          <p:nvPr/>
        </p:nvSpPr>
        <p:spPr>
          <a:xfrm>
            <a:off x="5970269" y="4283884"/>
            <a:ext cx="1027289" cy="4967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Client</a:t>
            </a:r>
          </a:p>
        </p:txBody>
      </p:sp>
      <p:sp>
        <p:nvSpPr>
          <p:cNvPr id="14" name="Oval 13">
            <a:extLst>
              <a:ext uri="{FF2B5EF4-FFF2-40B4-BE49-F238E27FC236}">
                <a16:creationId xmlns:a16="http://schemas.microsoft.com/office/drawing/2014/main" id="{66D0EBAA-D4A8-FF8D-BEFF-B3A2685BEAED}"/>
              </a:ext>
            </a:extLst>
          </p:cNvPr>
          <p:cNvSpPr/>
          <p:nvPr/>
        </p:nvSpPr>
        <p:spPr>
          <a:xfrm>
            <a:off x="4790230" y="4283884"/>
            <a:ext cx="1251585" cy="4967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Therapist</a:t>
            </a:r>
          </a:p>
        </p:txBody>
      </p:sp>
      <p:sp>
        <p:nvSpPr>
          <p:cNvPr id="15" name="TextBox 14">
            <a:extLst>
              <a:ext uri="{FF2B5EF4-FFF2-40B4-BE49-F238E27FC236}">
                <a16:creationId xmlns:a16="http://schemas.microsoft.com/office/drawing/2014/main" id="{66ABC1FB-CE8A-A2B4-3E74-6B8BBFD174BC}"/>
              </a:ext>
            </a:extLst>
          </p:cNvPr>
          <p:cNvSpPr txBox="1"/>
          <p:nvPr/>
        </p:nvSpPr>
        <p:spPr>
          <a:xfrm>
            <a:off x="8488893" y="3780950"/>
            <a:ext cx="321052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Applying DD&amp;A Principles in any sphere of helping needs historical and cultural lens..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is the impact on clients from marginalised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change is needed?</a:t>
            </a:r>
          </a:p>
        </p:txBody>
      </p:sp>
      <p:sp>
        <p:nvSpPr>
          <p:cNvPr id="16" name="Oval 15">
            <a:extLst>
              <a:ext uri="{FF2B5EF4-FFF2-40B4-BE49-F238E27FC236}">
                <a16:creationId xmlns:a16="http://schemas.microsoft.com/office/drawing/2014/main" id="{FFE4B589-05F3-2FA7-37B9-A5359F8702B0}"/>
              </a:ext>
            </a:extLst>
          </p:cNvPr>
          <p:cNvSpPr/>
          <p:nvPr/>
        </p:nvSpPr>
        <p:spPr>
          <a:xfrm>
            <a:off x="2019014" y="3444522"/>
            <a:ext cx="2325325" cy="78127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Medicalisation,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Regulation,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Professionalisation &amp; Standards</a:t>
            </a:r>
          </a:p>
        </p:txBody>
      </p:sp>
      <p:sp>
        <p:nvSpPr>
          <p:cNvPr id="3" name="TextBox 2">
            <a:extLst>
              <a:ext uri="{FF2B5EF4-FFF2-40B4-BE49-F238E27FC236}">
                <a16:creationId xmlns:a16="http://schemas.microsoft.com/office/drawing/2014/main" id="{A40C7803-0AB2-DABB-77BF-895A085FC3AD}"/>
              </a:ext>
            </a:extLst>
          </p:cNvPr>
          <p:cNvSpPr txBox="1"/>
          <p:nvPr/>
        </p:nvSpPr>
        <p:spPr>
          <a:xfrm>
            <a:off x="1869278" y="2846218"/>
            <a:ext cx="14335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Wider MH Profession</a:t>
            </a:r>
          </a:p>
        </p:txBody>
      </p:sp>
      <p:sp>
        <p:nvSpPr>
          <p:cNvPr id="17" name="Oval 16">
            <a:extLst>
              <a:ext uri="{FF2B5EF4-FFF2-40B4-BE49-F238E27FC236}">
                <a16:creationId xmlns:a16="http://schemas.microsoft.com/office/drawing/2014/main" id="{042D5BB2-6FCC-F85A-0F6C-8B4466A3F6BA}"/>
              </a:ext>
            </a:extLst>
          </p:cNvPr>
          <p:cNvSpPr/>
          <p:nvPr/>
        </p:nvSpPr>
        <p:spPr>
          <a:xfrm>
            <a:off x="2837919" y="1385589"/>
            <a:ext cx="2393740" cy="7897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Big / Small Suppliers / Influencers / EAPs</a:t>
            </a:r>
          </a:p>
        </p:txBody>
      </p:sp>
      <p:sp>
        <p:nvSpPr>
          <p:cNvPr id="5" name="TextBox 4">
            <a:extLst>
              <a:ext uri="{FF2B5EF4-FFF2-40B4-BE49-F238E27FC236}">
                <a16:creationId xmlns:a16="http://schemas.microsoft.com/office/drawing/2014/main" id="{886BC1D9-FDA1-45C2-D81F-E065A1385DA6}"/>
              </a:ext>
            </a:extLst>
          </p:cNvPr>
          <p:cNvSpPr txBox="1"/>
          <p:nvPr/>
        </p:nvSpPr>
        <p:spPr>
          <a:xfrm>
            <a:off x="6258754" y="5515288"/>
            <a:ext cx="37886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Future ?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7CF3DAE-C598-874C-BE87-04BC2588760A}"/>
              </a:ext>
            </a:extLst>
          </p:cNvPr>
          <p:cNvSpPr/>
          <p:nvPr/>
        </p:nvSpPr>
        <p:spPr>
          <a:xfrm>
            <a:off x="6483913" y="3683367"/>
            <a:ext cx="1456129" cy="496711"/>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Supervision</a:t>
            </a:r>
          </a:p>
        </p:txBody>
      </p:sp>
    </p:spTree>
    <p:extLst>
      <p:ext uri="{BB962C8B-B14F-4D97-AF65-F5344CB8AC3E}">
        <p14:creationId xmlns:p14="http://schemas.microsoft.com/office/powerpoint/2010/main" val="997221936"/>
      </p:ext>
    </p:extLst>
  </p:cSld>
  <p:clrMapOvr>
    <a:masterClrMapping/>
  </p:clrMapOvr>
  <p:transition spd="slow">
    <p:cove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DD68E-AADD-6ADC-8FCE-7EE425D1618A}"/>
              </a:ext>
            </a:extLst>
          </p:cNvPr>
          <p:cNvSpPr>
            <a:spLocks noGrp="1"/>
          </p:cNvSpPr>
          <p:nvPr>
            <p:ph type="title"/>
          </p:nvPr>
        </p:nvSpPr>
        <p:spPr/>
        <p:txBody>
          <a:bodyPr/>
          <a:lstStyle/>
          <a:p>
            <a:r>
              <a:rPr lang="en-GB" dirty="0"/>
              <a:t>C&amp;P Domains of Practice : Embedded throughout</a:t>
            </a:r>
          </a:p>
        </p:txBody>
      </p:sp>
      <p:graphicFrame>
        <p:nvGraphicFramePr>
          <p:cNvPr id="5" name="Content Placeholder 4">
            <a:extLst>
              <a:ext uri="{FF2B5EF4-FFF2-40B4-BE49-F238E27FC236}">
                <a16:creationId xmlns:a16="http://schemas.microsoft.com/office/drawing/2014/main" id="{B7876334-C475-4DEB-8DE3-A5ADCB27D33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0984283"/>
      </p:ext>
    </p:extLst>
  </p:cSld>
  <p:clrMapOvr>
    <a:masterClrMapping/>
  </p:clrMapOvr>
  <p:transition spd="slow">
    <p:cove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96910-9A3B-9E6E-C5B0-A847A55CA70C}"/>
              </a:ext>
            </a:extLst>
          </p:cNvPr>
          <p:cNvSpPr>
            <a:spLocks noGrp="1"/>
          </p:cNvSpPr>
          <p:nvPr>
            <p:ph type="title"/>
          </p:nvPr>
        </p:nvSpPr>
        <p:spPr/>
        <p:txBody>
          <a:bodyPr/>
          <a:lstStyle/>
          <a:p>
            <a:r>
              <a:rPr lang="en-GB" dirty="0"/>
              <a:t>It starts in training..</a:t>
            </a:r>
          </a:p>
        </p:txBody>
      </p:sp>
      <p:sp>
        <p:nvSpPr>
          <p:cNvPr id="3" name="Content Placeholder 2">
            <a:extLst>
              <a:ext uri="{FF2B5EF4-FFF2-40B4-BE49-F238E27FC236}">
                <a16:creationId xmlns:a16="http://schemas.microsoft.com/office/drawing/2014/main" id="{15472042-B4B0-F120-8C1B-367FE6965C49}"/>
              </a:ext>
            </a:extLst>
          </p:cNvPr>
          <p:cNvSpPr>
            <a:spLocks noGrp="1"/>
          </p:cNvSpPr>
          <p:nvPr>
            <p:ph idx="1"/>
          </p:nvPr>
        </p:nvSpPr>
        <p:spPr/>
        <p:txBody>
          <a:bodyPr/>
          <a:lstStyle/>
          <a:p>
            <a:r>
              <a:rPr lang="en-GB" dirty="0"/>
              <a:t>“We want the best students doing our </a:t>
            </a:r>
            <a:r>
              <a:rPr lang="en-GB" dirty="0" err="1"/>
              <a:t>counseling</a:t>
            </a:r>
            <a:r>
              <a:rPr lang="en-GB" dirty="0"/>
              <a:t> and psychotherapy training in our training institutes we need people who are academic and have a research background with the ability to think in psychological ways” </a:t>
            </a:r>
          </a:p>
          <a:p>
            <a:endParaRPr lang="en-GB" dirty="0"/>
          </a:p>
          <a:p>
            <a:r>
              <a:rPr lang="en-GB" dirty="0"/>
              <a:t>“Your written English isn’t great. How will you be a therapist?”</a:t>
            </a:r>
          </a:p>
          <a:p>
            <a:endParaRPr lang="en-GB" dirty="0"/>
          </a:p>
          <a:p>
            <a:r>
              <a:rPr lang="en-GB" dirty="0"/>
              <a:t>“During our interview, we felt you weren’t able to show empathy. We don’t think you will fit the bill”</a:t>
            </a:r>
          </a:p>
          <a:p>
            <a:endParaRPr lang="en-GB" dirty="0"/>
          </a:p>
        </p:txBody>
      </p:sp>
    </p:spTree>
    <p:extLst>
      <p:ext uri="{BB962C8B-B14F-4D97-AF65-F5344CB8AC3E}">
        <p14:creationId xmlns:p14="http://schemas.microsoft.com/office/powerpoint/2010/main" val="325281953"/>
      </p:ext>
    </p:extLst>
  </p:cSld>
  <p:clrMapOvr>
    <a:masterClrMapping/>
  </p:clrMapOvr>
  <p:transition spd="slow">
    <p:cove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D0AFD-66F5-EC44-366E-8F3DEEEE47EB}"/>
              </a:ext>
            </a:extLst>
          </p:cNvPr>
          <p:cNvSpPr>
            <a:spLocks noGrp="1"/>
          </p:cNvSpPr>
          <p:nvPr>
            <p:ph type="title"/>
          </p:nvPr>
        </p:nvSpPr>
        <p:spPr/>
        <p:txBody>
          <a:bodyPr/>
          <a:lstStyle/>
          <a:p>
            <a:r>
              <a:rPr lang="en-GB" dirty="0"/>
              <a:t>What are some challenges to Inclusion? How are they manifested (Examples)?</a:t>
            </a:r>
          </a:p>
        </p:txBody>
      </p:sp>
      <p:sp>
        <p:nvSpPr>
          <p:cNvPr id="3" name="Content Placeholder 2">
            <a:extLst>
              <a:ext uri="{FF2B5EF4-FFF2-40B4-BE49-F238E27FC236}">
                <a16:creationId xmlns:a16="http://schemas.microsoft.com/office/drawing/2014/main" id="{A2CF5C42-4C4F-8C5E-19A5-89D53969BF3D}"/>
              </a:ext>
            </a:extLst>
          </p:cNvPr>
          <p:cNvSpPr>
            <a:spLocks noGrp="1"/>
          </p:cNvSpPr>
          <p:nvPr>
            <p:ph idx="1"/>
          </p:nvPr>
        </p:nvSpPr>
        <p:spPr/>
        <p:txBody>
          <a:bodyPr/>
          <a:lstStyle/>
          <a:p>
            <a:r>
              <a:rPr lang="en-GB" dirty="0"/>
              <a:t>Emphasis on medication and diagnostics</a:t>
            </a:r>
          </a:p>
          <a:p>
            <a:r>
              <a:rPr lang="en-GB" dirty="0"/>
              <a:t>Middle-class normative identities represent normative cultural experiences </a:t>
            </a:r>
          </a:p>
          <a:p>
            <a:r>
              <a:rPr lang="en-GB" dirty="0"/>
              <a:t>Training reproduces minimal priority to DD&amp;A training</a:t>
            </a:r>
          </a:p>
          <a:p>
            <a:r>
              <a:rPr lang="en-GB" dirty="0"/>
              <a:t>Access is long/limited and private therapeutic care isn’t affordable </a:t>
            </a:r>
          </a:p>
          <a:p>
            <a:r>
              <a:rPr lang="en-GB" dirty="0"/>
              <a:t>There is evidence and risk that therapeutic practice can mirror societal marginalizing and exclusionary experiences ( access, experience, and outcomes )</a:t>
            </a:r>
          </a:p>
          <a:p>
            <a:endParaRPr lang="en-GB" dirty="0"/>
          </a:p>
        </p:txBody>
      </p:sp>
    </p:spTree>
    <p:extLst>
      <p:ext uri="{BB962C8B-B14F-4D97-AF65-F5344CB8AC3E}">
        <p14:creationId xmlns:p14="http://schemas.microsoft.com/office/powerpoint/2010/main" val="2239731209"/>
      </p:ext>
    </p:extLst>
  </p:cSld>
  <p:clrMapOvr>
    <a:masterClrMapping/>
  </p:clrMapOvr>
  <p:transition spd="slow">
    <p:cove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21CB-2F15-8D24-A5AE-6CA38FA26EA7}"/>
              </a:ext>
            </a:extLst>
          </p:cNvPr>
          <p:cNvSpPr>
            <a:spLocks noGrp="1"/>
          </p:cNvSpPr>
          <p:nvPr>
            <p:ph type="title"/>
          </p:nvPr>
        </p:nvSpPr>
        <p:spPr/>
        <p:txBody>
          <a:bodyPr/>
          <a:lstStyle/>
          <a:p>
            <a:r>
              <a:rPr lang="en-GB" dirty="0"/>
              <a:t>Example Studies within the Ecosystem </a:t>
            </a:r>
            <a:r>
              <a:rPr lang="en-GB" sz="1800" dirty="0"/>
              <a:t>(Source PACJA)</a:t>
            </a:r>
          </a:p>
        </p:txBody>
      </p:sp>
      <p:sp>
        <p:nvSpPr>
          <p:cNvPr id="3" name="Content Placeholder 2">
            <a:extLst>
              <a:ext uri="{FF2B5EF4-FFF2-40B4-BE49-F238E27FC236}">
                <a16:creationId xmlns:a16="http://schemas.microsoft.com/office/drawing/2014/main" id="{2CC32ABE-9D9C-F780-F2F4-689BC2266D08}"/>
              </a:ext>
            </a:extLst>
          </p:cNvPr>
          <p:cNvSpPr>
            <a:spLocks noGrp="1"/>
          </p:cNvSpPr>
          <p:nvPr>
            <p:ph idx="1"/>
          </p:nvPr>
        </p:nvSpPr>
        <p:spPr/>
        <p:txBody>
          <a:bodyPr>
            <a:normAutofit/>
          </a:bodyPr>
          <a:lstStyle/>
          <a:p>
            <a:r>
              <a:rPr lang="en-GB" sz="1800" dirty="0">
                <a:solidFill>
                  <a:srgbClr val="3A3A3A"/>
                </a:solidFill>
                <a:latin typeface="verdana" panose="020B0604030504040204" pitchFamily="34" charset="0"/>
              </a:rPr>
              <a:t>Effects of Eurocentric therapy in psychotherapeutic methods, techniques, professional standards, and training</a:t>
            </a:r>
          </a:p>
          <a:p>
            <a:pPr algn="l">
              <a:buFont typeface="Arial" panose="020B0604020202020204" pitchFamily="34" charset="0"/>
              <a:buChar char="•"/>
            </a:pPr>
            <a:r>
              <a:rPr lang="en-GB" sz="1800" dirty="0">
                <a:solidFill>
                  <a:srgbClr val="3A3A3A"/>
                </a:solidFill>
                <a:latin typeface="verdana" panose="020B0604030504040204" pitchFamily="34" charset="0"/>
              </a:rPr>
              <a:t>Effects on Access due to lack of diversity in theory</a:t>
            </a:r>
          </a:p>
          <a:p>
            <a:pPr algn="l">
              <a:buFont typeface="Arial" panose="020B0604020202020204" pitchFamily="34" charset="0"/>
              <a:buChar char="•"/>
            </a:pPr>
            <a:r>
              <a:rPr lang="en-GB" sz="1800" b="0" i="0" dirty="0">
                <a:solidFill>
                  <a:srgbClr val="3A3A3A"/>
                </a:solidFill>
                <a:effectLst/>
                <a:latin typeface="verdana" panose="020B0604030504040204" pitchFamily="34" charset="0"/>
              </a:rPr>
              <a:t>limitations of techniques and interventions based on dominant cultural assumptions (e.g., assumptions about “attachment” and “co-dependency” based on individualistic, ethnocentric, beliefs about human relationships);</a:t>
            </a:r>
            <a:endParaRPr lang="en-GB" b="0" i="0" dirty="0">
              <a:solidFill>
                <a:srgbClr val="3A3A3A"/>
              </a:solidFill>
              <a:effectLst/>
              <a:latin typeface="Open Sans" panose="020B0606030504020204" pitchFamily="34" charset="0"/>
            </a:endParaRPr>
          </a:p>
          <a:p>
            <a:pPr algn="l">
              <a:buFont typeface="Arial" panose="020B0604020202020204" pitchFamily="34" charset="0"/>
              <a:buChar char="•"/>
            </a:pPr>
            <a:r>
              <a:rPr lang="en-GB" sz="1800" b="0" i="0" dirty="0">
                <a:solidFill>
                  <a:srgbClr val="3A3A3A"/>
                </a:solidFill>
                <a:effectLst/>
                <a:latin typeface="verdana" panose="020B0604030504040204" pitchFamily="34" charset="0"/>
              </a:rPr>
              <a:t>pathologizing of natural human diversity and emotional distress due to injustice and systemic oppression (e.g., when spirit possession is classified as a psychiatric disorder in ICD and DSM diagnostic frameworks);</a:t>
            </a:r>
            <a:endParaRPr lang="en-GB" b="0" i="0" dirty="0">
              <a:solidFill>
                <a:srgbClr val="3A3A3A"/>
              </a:solidFill>
              <a:effectLst/>
              <a:latin typeface="Open Sans" panose="020B0606030504020204" pitchFamily="34" charset="0"/>
            </a:endParaRPr>
          </a:p>
          <a:p>
            <a:pPr algn="l">
              <a:buFont typeface="Arial" panose="020B0604020202020204" pitchFamily="34" charset="0"/>
              <a:buChar char="•"/>
            </a:pPr>
            <a:r>
              <a:rPr lang="en-GB" sz="1800" b="0" i="0" dirty="0">
                <a:solidFill>
                  <a:srgbClr val="3A3A3A"/>
                </a:solidFill>
                <a:effectLst/>
                <a:latin typeface="verdana" panose="020B0604030504040204" pitchFamily="34" charset="0"/>
              </a:rPr>
              <a:t>evidence-based recommendations for ensuring the inclusion of [ Diverse] perspectives and forms of spiritual and cross-cultural diversity in mental health services standards; and</a:t>
            </a:r>
            <a:endParaRPr lang="en-GB" b="0" i="0" dirty="0">
              <a:solidFill>
                <a:srgbClr val="3A3A3A"/>
              </a:solidFill>
              <a:effectLst/>
              <a:latin typeface="Open Sans" panose="020B0606030504020204" pitchFamily="34" charset="0"/>
            </a:endParaRPr>
          </a:p>
          <a:p>
            <a:pPr algn="l">
              <a:buFont typeface="Arial" panose="020B0604020202020204" pitchFamily="34" charset="0"/>
              <a:buChar char="•"/>
            </a:pPr>
            <a:r>
              <a:rPr lang="en-GB" sz="1800" b="0" i="0" dirty="0">
                <a:solidFill>
                  <a:srgbClr val="3A3A3A"/>
                </a:solidFill>
                <a:effectLst/>
                <a:latin typeface="verdana" panose="020B0604030504040204" pitchFamily="34" charset="0"/>
              </a:rPr>
              <a:t>critically evaluating how discourses of “evidence” base can be used in oppressive and exclusionary ways to privilege or silence marginalised peoples and lived experiences.</a:t>
            </a:r>
            <a:endParaRPr lang="en-GB" b="0" i="0" dirty="0">
              <a:solidFill>
                <a:srgbClr val="3A3A3A"/>
              </a:solidFill>
              <a:effectLst/>
              <a:latin typeface="Open Sans" panose="020B0606030504020204" pitchFamily="34" charset="0"/>
            </a:endParaRPr>
          </a:p>
          <a:p>
            <a:endParaRPr lang="en-GB" dirty="0"/>
          </a:p>
        </p:txBody>
      </p:sp>
    </p:spTree>
    <p:extLst>
      <p:ext uri="{BB962C8B-B14F-4D97-AF65-F5344CB8AC3E}">
        <p14:creationId xmlns:p14="http://schemas.microsoft.com/office/powerpoint/2010/main" val="2961246496"/>
      </p:ext>
    </p:extLst>
  </p:cSld>
  <p:clrMapOvr>
    <a:masterClrMapping/>
  </p:clrMapOvr>
  <p:transition spd="slow">
    <p:cove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6603-4635-5CCA-5CFC-3CE60C728004}"/>
              </a:ext>
            </a:extLst>
          </p:cNvPr>
          <p:cNvSpPr>
            <a:spLocks noGrp="1"/>
          </p:cNvSpPr>
          <p:nvPr>
            <p:ph type="title"/>
          </p:nvPr>
        </p:nvSpPr>
        <p:spPr/>
        <p:txBody>
          <a:bodyPr/>
          <a:lstStyle/>
          <a:p>
            <a:r>
              <a:rPr lang="en-GB" dirty="0"/>
              <a:t>AOP Charter: You decide?</a:t>
            </a:r>
          </a:p>
        </p:txBody>
      </p:sp>
      <p:sp>
        <p:nvSpPr>
          <p:cNvPr id="3" name="Content Placeholder 2">
            <a:extLst>
              <a:ext uri="{FF2B5EF4-FFF2-40B4-BE49-F238E27FC236}">
                <a16:creationId xmlns:a16="http://schemas.microsoft.com/office/drawing/2014/main" id="{C03EC018-3FF1-C136-FD3B-8DC56448D244}"/>
              </a:ext>
            </a:extLst>
          </p:cNvPr>
          <p:cNvSpPr>
            <a:spLocks noGrp="1"/>
          </p:cNvSpPr>
          <p:nvPr>
            <p:ph idx="1"/>
          </p:nvPr>
        </p:nvSpPr>
        <p:spPr/>
        <p:txBody>
          <a:bodyPr>
            <a:normAutofit/>
          </a:bodyPr>
          <a:lstStyle/>
          <a:p>
            <a:r>
              <a:rPr lang="en-GB" b="0" i="0" dirty="0">
                <a:effectLst/>
                <a:latin typeface="adobe-garamond-pro"/>
              </a:rPr>
              <a:t>In all of my efforts to collaborate for change, </a:t>
            </a:r>
            <a:r>
              <a:rPr lang="en-GB" b="1" i="1" dirty="0">
                <a:effectLst/>
                <a:latin typeface="adobe-garamond-pro"/>
              </a:rPr>
              <a:t>I value relationships</a:t>
            </a:r>
            <a:r>
              <a:rPr lang="en-GB" b="0" i="1" dirty="0">
                <a:effectLst/>
                <a:latin typeface="adobe-garamond-pro"/>
              </a:rPr>
              <a:t>,</a:t>
            </a:r>
            <a:r>
              <a:rPr lang="en-GB" b="0" i="0" dirty="0">
                <a:effectLst/>
                <a:latin typeface="adobe-garamond-pro"/>
              </a:rPr>
              <a:t> and approach my work with respect for all people. I strive in both my perspectives and practices, to </a:t>
            </a:r>
            <a:r>
              <a:rPr lang="en-GB" b="1" i="0" dirty="0">
                <a:effectLst/>
                <a:latin typeface="adobe-garamond-pro"/>
              </a:rPr>
              <a:t>challenge racism, sexism, homophobia, and oppression</a:t>
            </a:r>
            <a:r>
              <a:rPr lang="en-GB" b="0" i="0" dirty="0">
                <a:effectLst/>
                <a:latin typeface="adobe-garamond-pro"/>
              </a:rPr>
              <a:t> in all its forms.</a:t>
            </a:r>
            <a:br>
              <a:rPr lang="en-GB" b="0" i="0" dirty="0">
                <a:effectLst/>
                <a:latin typeface="adobe-garamond-pro"/>
              </a:rPr>
            </a:br>
            <a:r>
              <a:rPr lang="en-GB" b="0" i="0" dirty="0">
                <a:effectLst/>
                <a:latin typeface="adobe-garamond-pro"/>
              </a:rPr>
              <a:t> </a:t>
            </a:r>
          </a:p>
          <a:p>
            <a:r>
              <a:rPr lang="en-GB" dirty="0">
                <a:latin typeface="adobe-garamond-pro"/>
              </a:rPr>
              <a:t>What will you change in practice from today?</a:t>
            </a:r>
            <a:br>
              <a:rPr lang="en-GB" b="0" i="0" dirty="0">
                <a:effectLst/>
                <a:latin typeface="adobe-garamond-pro"/>
              </a:rPr>
            </a:br>
            <a:endParaRPr lang="en-GB" dirty="0"/>
          </a:p>
        </p:txBody>
      </p:sp>
    </p:spTree>
    <p:extLst>
      <p:ext uri="{BB962C8B-B14F-4D97-AF65-F5344CB8AC3E}">
        <p14:creationId xmlns:p14="http://schemas.microsoft.com/office/powerpoint/2010/main" val="320586830"/>
      </p:ext>
    </p:extLst>
  </p:cSld>
  <p:clrMapOvr>
    <a:masterClrMapping/>
  </p:clrMapOvr>
  <p:transition spd="slow">
    <p:cove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4" name="Rectangle 7">
            <a:extLst>
              <a:ext uri="{FF2B5EF4-FFF2-40B4-BE49-F238E27FC236}">
                <a16:creationId xmlns:a16="http://schemas.microsoft.com/office/drawing/2014/main" id="{7264F718-7FAC-4056-9FA9-A603EC682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9">
            <a:extLst>
              <a:ext uri="{FF2B5EF4-FFF2-40B4-BE49-F238E27FC236}">
                <a16:creationId xmlns:a16="http://schemas.microsoft.com/office/drawing/2014/main" id="{F74639F7-E3C7-4165-A83E-6386A86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6356349"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11">
            <a:extLst>
              <a:ext uri="{FF2B5EF4-FFF2-40B4-BE49-F238E27FC236}">
                <a16:creationId xmlns:a16="http://schemas.microsoft.com/office/drawing/2014/main" id="{8B3AF0F1-707A-463E-B5EE-33C63A40CF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979591"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F801DC7-09DA-4705-880D-55AB9369A912}"/>
              </a:ext>
            </a:extLst>
          </p:cNvPr>
          <p:cNvSpPr>
            <a:spLocks noGrp="1"/>
          </p:cNvSpPr>
          <p:nvPr>
            <p:ph type="title"/>
          </p:nvPr>
        </p:nvSpPr>
        <p:spPr>
          <a:xfrm>
            <a:off x="838200" y="704088"/>
            <a:ext cx="3529953" cy="2980944"/>
          </a:xfrm>
        </p:spPr>
        <p:txBody>
          <a:bodyPr>
            <a:normAutofit/>
          </a:bodyPr>
          <a:lstStyle/>
          <a:p>
            <a:r>
              <a:rPr lang="en-US" dirty="0">
                <a:solidFill>
                  <a:srgbClr val="FF66CC"/>
                </a:solidFill>
              </a:rPr>
              <a:t>#</a:t>
            </a:r>
            <a:r>
              <a:rPr lang="en-US" dirty="0">
                <a:solidFill>
                  <a:schemeClr val="bg1"/>
                </a:solidFill>
              </a:rPr>
              <a:t>TADF</a:t>
            </a:r>
            <a:endParaRPr lang="en-GB" dirty="0">
              <a:solidFill>
                <a:schemeClr val="bg1"/>
              </a:solidFill>
            </a:endParaRPr>
          </a:p>
        </p:txBody>
      </p:sp>
      <p:sp>
        <p:nvSpPr>
          <p:cNvPr id="3" name="Content Placeholder 2">
            <a:extLst>
              <a:ext uri="{FF2B5EF4-FFF2-40B4-BE49-F238E27FC236}">
                <a16:creationId xmlns:a16="http://schemas.microsoft.com/office/drawing/2014/main" id="{BBBF34F0-A046-457D-941A-A752E2527A44}"/>
              </a:ext>
            </a:extLst>
          </p:cNvPr>
          <p:cNvSpPr>
            <a:spLocks noGrp="1"/>
          </p:cNvSpPr>
          <p:nvPr>
            <p:ph idx="1"/>
          </p:nvPr>
        </p:nvSpPr>
        <p:spPr>
          <a:xfrm>
            <a:off x="6212410" y="704088"/>
            <a:ext cx="5135293" cy="5248656"/>
          </a:xfrm>
        </p:spPr>
        <p:txBody>
          <a:bodyPr anchor="ctr">
            <a:normAutofit lnSpcReduction="10000"/>
          </a:bodyPr>
          <a:lstStyle/>
          <a:p>
            <a:r>
              <a:rPr lang="en-GB" sz="2400" i="1" dirty="0">
                <a:latin typeface="Source Sans Pro" panose="020B0503030403020204" pitchFamily="34" charset="0"/>
                <a:cs typeface="Times New Roman" panose="02020603050405020304" pitchFamily="18" charset="0"/>
              </a:rPr>
              <a:t>#TADF is for anyone who wants far more ecological inclusion within the mental health professionals such as those who have been historically or situationally marginalized because of their race, religion, ethnicity, sexual and gender diversity, neurodivergence, disability, language, citizenship, class, and socio-economic status. #TADF is for collective healing, relational restoration, and structural health. </a:t>
            </a:r>
          </a:p>
          <a:p>
            <a:endParaRPr lang="en-GB" sz="2400" b="1" i="1" dirty="0">
              <a:latin typeface="Source Sans Pro" panose="020B0503030403020204" pitchFamily="34" charset="0"/>
              <a:cs typeface="Times New Roman" panose="02020603050405020304" pitchFamily="18" charset="0"/>
            </a:endParaRPr>
          </a:p>
          <a:p>
            <a:r>
              <a:rPr lang="en-GB" sz="2400" b="1" i="1" dirty="0">
                <a:latin typeface="Source Sans Pro" panose="020B0503030403020204" pitchFamily="34" charset="0"/>
                <a:cs typeface="Times New Roman" panose="02020603050405020304" pitchFamily="18" charset="0"/>
              </a:rPr>
              <a:t>Focus is currently on root change within the psychological and C&amp;P curriculum</a:t>
            </a:r>
          </a:p>
          <a:p>
            <a:endParaRPr lang="en-GB" sz="2400" dirty="0"/>
          </a:p>
        </p:txBody>
      </p:sp>
    </p:spTree>
    <p:extLst>
      <p:ext uri="{BB962C8B-B14F-4D97-AF65-F5344CB8AC3E}">
        <p14:creationId xmlns:p14="http://schemas.microsoft.com/office/powerpoint/2010/main" val="3989397192"/>
      </p:ext>
    </p:extLst>
  </p:cSld>
  <p:clrMapOvr>
    <a:masterClrMapping/>
  </p:clrMapOvr>
  <p:transition spd="slow">
    <p:cove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B81F66-54E0-7DC2-3295-07CA0263421F}"/>
              </a:ext>
            </a:extLst>
          </p:cNvPr>
          <p:cNvPicPr>
            <a:picLocks noChangeAspect="1"/>
          </p:cNvPicPr>
          <p:nvPr/>
        </p:nvPicPr>
        <p:blipFill rotWithShape="1">
          <a:blip r:embed="rId3">
            <a:alphaModFix amt="35000"/>
          </a:blip>
          <a:srcRect t="11232" b="6351"/>
          <a:stretch/>
        </p:blipFill>
        <p:spPr>
          <a:xfrm>
            <a:off x="20" y="1"/>
            <a:ext cx="12191980" cy="6857999"/>
          </a:xfrm>
          <a:prstGeom prst="rect">
            <a:avLst/>
          </a:prstGeom>
        </p:spPr>
      </p:pic>
      <p:sp>
        <p:nvSpPr>
          <p:cNvPr id="2" name="Title 1">
            <a:extLst>
              <a:ext uri="{FF2B5EF4-FFF2-40B4-BE49-F238E27FC236}">
                <a16:creationId xmlns:a16="http://schemas.microsoft.com/office/drawing/2014/main" id="{55DC4F17-E251-F7EA-20AC-F0498822C268}"/>
              </a:ext>
            </a:extLst>
          </p:cNvPr>
          <p:cNvSpPr>
            <a:spLocks noGrp="1"/>
          </p:cNvSpPr>
          <p:nvPr>
            <p:ph type="title"/>
          </p:nvPr>
        </p:nvSpPr>
        <p:spPr>
          <a:xfrm>
            <a:off x="653143" y="1065862"/>
            <a:ext cx="3498222" cy="4726276"/>
          </a:xfrm>
        </p:spPr>
        <p:txBody>
          <a:bodyPr>
            <a:normAutofit/>
          </a:bodyPr>
          <a:lstStyle/>
          <a:p>
            <a:pPr algn="r"/>
            <a:r>
              <a:rPr lang="en-GB" sz="4000" dirty="0">
                <a:solidFill>
                  <a:srgbClr val="FF00FF"/>
                </a:solidFill>
              </a:rPr>
              <a:t>#TADF</a:t>
            </a:r>
            <a:r>
              <a:rPr lang="en-GB" sz="4000" dirty="0">
                <a:solidFill>
                  <a:srgbClr val="FFFFFF"/>
                </a:solidFill>
              </a:rPr>
              <a:t>: DD&amp;A Learning Framework</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425CB93C-8429-462B-AC03-D4635D960ED2}"/>
              </a:ext>
            </a:extLst>
          </p:cNvPr>
          <p:cNvGraphicFramePr>
            <a:graphicFrameLocks noGrp="1"/>
          </p:cNvGraphicFramePr>
          <p:nvPr>
            <p:ph idx="1"/>
          </p:nvPr>
        </p:nvGraphicFramePr>
        <p:xfrm>
          <a:off x="4856310" y="868295"/>
          <a:ext cx="6923311" cy="5271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Arrow: Up-Down 2">
            <a:extLst>
              <a:ext uri="{FF2B5EF4-FFF2-40B4-BE49-F238E27FC236}">
                <a16:creationId xmlns:a16="http://schemas.microsoft.com/office/drawing/2014/main" id="{D6D06B80-87C9-2319-9390-E5C7503B2C51}"/>
              </a:ext>
            </a:extLst>
          </p:cNvPr>
          <p:cNvSpPr/>
          <p:nvPr/>
        </p:nvSpPr>
        <p:spPr>
          <a:xfrm>
            <a:off x="11257109" y="1065862"/>
            <a:ext cx="522512" cy="4923841"/>
          </a:xfrm>
          <a:prstGeom prst="up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+/-Balance</a:t>
            </a:r>
          </a:p>
        </p:txBody>
      </p:sp>
      <p:sp>
        <p:nvSpPr>
          <p:cNvPr id="9" name="Arrow: Up-Down 8">
            <a:extLst>
              <a:ext uri="{FF2B5EF4-FFF2-40B4-BE49-F238E27FC236}">
                <a16:creationId xmlns:a16="http://schemas.microsoft.com/office/drawing/2014/main" id="{19C8B49B-8FC2-156E-F555-33134E104719}"/>
              </a:ext>
            </a:extLst>
          </p:cNvPr>
          <p:cNvSpPr/>
          <p:nvPr/>
        </p:nvSpPr>
        <p:spPr>
          <a:xfrm>
            <a:off x="10212065" y="1065863"/>
            <a:ext cx="522512" cy="4923842"/>
          </a:xfrm>
          <a:prstGeom prst="up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AOP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Principles</a:t>
            </a:r>
          </a:p>
        </p:txBody>
      </p:sp>
      <p:sp>
        <p:nvSpPr>
          <p:cNvPr id="11" name="Arrow: Up-Down 10">
            <a:extLst>
              <a:ext uri="{FF2B5EF4-FFF2-40B4-BE49-F238E27FC236}">
                <a16:creationId xmlns:a16="http://schemas.microsoft.com/office/drawing/2014/main" id="{9F4D198E-5EEC-1B19-3FBB-376BBC65415C}"/>
              </a:ext>
            </a:extLst>
          </p:cNvPr>
          <p:cNvSpPr/>
          <p:nvPr/>
        </p:nvSpPr>
        <p:spPr>
          <a:xfrm>
            <a:off x="10734587" y="1065861"/>
            <a:ext cx="522512" cy="4923842"/>
          </a:xfrm>
          <a:prstGeom prst="up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Culture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aware</a:t>
            </a:r>
          </a:p>
        </p:txBody>
      </p:sp>
    </p:spTree>
    <p:extLst>
      <p:ext uri="{BB962C8B-B14F-4D97-AF65-F5344CB8AC3E}">
        <p14:creationId xmlns:p14="http://schemas.microsoft.com/office/powerpoint/2010/main" val="211991039"/>
      </p:ext>
    </p:extLst>
  </p:cSld>
  <p:clrMapOvr>
    <a:overrideClrMapping bg1="dk1" tx1="lt1" bg2="dk2" tx2="lt2" accent1="accent1" accent2="accent2" accent3="accent3" accent4="accent4" accent5="accent5" accent6="accent6" hlink="hlink" folHlink="folHlink"/>
  </p:clrMapOvr>
  <p:transition spd="slow">
    <p:cove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B0006-D22C-A3EC-8B53-B8394630D3B5}"/>
              </a:ext>
            </a:extLst>
          </p:cNvPr>
          <p:cNvSpPr>
            <a:spLocks noGrp="1"/>
          </p:cNvSpPr>
          <p:nvPr>
            <p:ph type="title"/>
          </p:nvPr>
        </p:nvSpPr>
        <p:spPr/>
        <p:txBody>
          <a:bodyPr/>
          <a:lstStyle/>
          <a:p>
            <a:r>
              <a:rPr lang="en-GB" dirty="0"/>
              <a:t>Certificate in Culture, Diversity, Race &amp; Anti-Oppressive Practice (Learn.tadf.uk) – BACP10</a:t>
            </a:r>
          </a:p>
        </p:txBody>
      </p:sp>
      <p:pic>
        <p:nvPicPr>
          <p:cNvPr id="5" name="Content Placeholder 4" descr="A picture containing text, plant&#10;&#10;Description automatically generated">
            <a:extLst>
              <a:ext uri="{FF2B5EF4-FFF2-40B4-BE49-F238E27FC236}">
                <a16:creationId xmlns:a16="http://schemas.microsoft.com/office/drawing/2014/main" id="{8B9D2C52-FE43-0ADE-F08A-AD4546DE24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14904" y="1690688"/>
            <a:ext cx="8281282" cy="4576498"/>
          </a:xfrm>
        </p:spPr>
      </p:pic>
    </p:spTree>
    <p:extLst>
      <p:ext uri="{BB962C8B-B14F-4D97-AF65-F5344CB8AC3E}">
        <p14:creationId xmlns:p14="http://schemas.microsoft.com/office/powerpoint/2010/main" val="2934660167"/>
      </p:ext>
    </p:extLst>
  </p:cSld>
  <p:clrMapOvr>
    <a:masterClrMapping/>
  </p:clrMapOvr>
  <p:transition spd="slow">
    <p:cove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37E4B5-E9E8-8A7A-AC06-8E4C05A9CD40}"/>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TADF DD&amp;A Available freely* to all Lecturers / Institutes</a:t>
            </a:r>
          </a:p>
        </p:txBody>
      </p:sp>
      <p:pic>
        <p:nvPicPr>
          <p:cNvPr id="5" name="Content Placeholder 4" descr="Text&#10;&#10;Description automatically generated">
            <a:extLst>
              <a:ext uri="{FF2B5EF4-FFF2-40B4-BE49-F238E27FC236}">
                <a16:creationId xmlns:a16="http://schemas.microsoft.com/office/drawing/2014/main" id="{5721AB5D-A260-6B04-18C3-34D984CF71D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3"/>
          <a:stretch/>
        </p:blipFill>
        <p:spPr>
          <a:xfrm>
            <a:off x="5785338" y="-16526"/>
            <a:ext cx="6101862" cy="6874526"/>
          </a:xfrm>
          <a:prstGeom prst="rect">
            <a:avLst/>
          </a:prstGeom>
        </p:spPr>
      </p:pic>
      <p:sp>
        <p:nvSpPr>
          <p:cNvPr id="4" name="TextBox 3">
            <a:extLst>
              <a:ext uri="{FF2B5EF4-FFF2-40B4-BE49-F238E27FC236}">
                <a16:creationId xmlns:a16="http://schemas.microsoft.com/office/drawing/2014/main" id="{3BA61555-9C8F-49D8-9E36-57C767E33FE3}"/>
              </a:ext>
            </a:extLst>
          </p:cNvPr>
          <p:cNvSpPr txBox="1"/>
          <p:nvPr/>
        </p:nvSpPr>
        <p:spPr>
          <a:xfrm>
            <a:off x="717422" y="5750169"/>
            <a:ext cx="3924916" cy="276999"/>
          </a:xfrm>
          <a:prstGeom prst="rect">
            <a:avLst/>
          </a:prstGeom>
          <a:noFill/>
        </p:spPr>
        <p:txBody>
          <a:bodyPr wrap="square" rtlCol="0">
            <a:spAutoFit/>
          </a:bodyPr>
          <a:lstStyle/>
          <a:p>
            <a:r>
              <a:rPr lang="en-GB" sz="1200" dirty="0"/>
              <a:t>* Subject to fair donation</a:t>
            </a:r>
          </a:p>
        </p:txBody>
      </p:sp>
    </p:spTree>
    <p:extLst>
      <p:ext uri="{BB962C8B-B14F-4D97-AF65-F5344CB8AC3E}">
        <p14:creationId xmlns:p14="http://schemas.microsoft.com/office/powerpoint/2010/main" val="3582830322"/>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1B3DD8-A43B-ED25-D270-85D8141EF769}"/>
              </a:ext>
            </a:extLst>
          </p:cNvPr>
          <p:cNvPicPr>
            <a:picLocks noChangeAspect="1"/>
          </p:cNvPicPr>
          <p:nvPr/>
        </p:nvPicPr>
        <p:blipFill>
          <a:blip r:embed="rId2"/>
          <a:stretch>
            <a:fillRect/>
          </a:stretch>
        </p:blipFill>
        <p:spPr>
          <a:xfrm>
            <a:off x="4311028" y="2883092"/>
            <a:ext cx="3639627" cy="3645724"/>
          </a:xfrm>
          <a:prstGeom prst="rect">
            <a:avLst/>
          </a:prstGeom>
        </p:spPr>
      </p:pic>
      <p:sp>
        <p:nvSpPr>
          <p:cNvPr id="2" name="Title 1">
            <a:extLst>
              <a:ext uri="{FF2B5EF4-FFF2-40B4-BE49-F238E27FC236}">
                <a16:creationId xmlns:a16="http://schemas.microsoft.com/office/drawing/2014/main" id="{5F3A15F1-90DF-4208-9501-EEA1F7DEE7E1}"/>
              </a:ext>
            </a:extLst>
          </p:cNvPr>
          <p:cNvSpPr>
            <a:spLocks noGrp="1"/>
          </p:cNvSpPr>
          <p:nvPr>
            <p:ph type="title"/>
          </p:nvPr>
        </p:nvSpPr>
        <p:spPr>
          <a:xfrm>
            <a:off x="640079" y="329184"/>
            <a:ext cx="10723337" cy="1082366"/>
          </a:xfrm>
        </p:spPr>
        <p:txBody>
          <a:bodyPr anchor="b">
            <a:normAutofit/>
          </a:bodyPr>
          <a:lstStyle/>
          <a:p>
            <a:r>
              <a:rPr lang="en-US" sz="5400" dirty="0"/>
              <a:t>But its Intersectional</a:t>
            </a:r>
            <a:endParaRPr lang="en-GB" sz="5400" dirty="0"/>
          </a:p>
        </p:txBody>
      </p:sp>
      <p:sp>
        <p:nvSpPr>
          <p:cNvPr id="3" name="Content Placeholder 2">
            <a:extLst>
              <a:ext uri="{FF2B5EF4-FFF2-40B4-BE49-F238E27FC236}">
                <a16:creationId xmlns:a16="http://schemas.microsoft.com/office/drawing/2014/main" id="{04A51A78-F063-44A0-B916-34E7343C5A70}"/>
              </a:ext>
            </a:extLst>
          </p:cNvPr>
          <p:cNvSpPr>
            <a:spLocks noGrp="1"/>
          </p:cNvSpPr>
          <p:nvPr>
            <p:ph idx="1"/>
          </p:nvPr>
        </p:nvSpPr>
        <p:spPr>
          <a:xfrm>
            <a:off x="640080" y="1496887"/>
            <a:ext cx="10723336" cy="4779625"/>
          </a:xfrm>
        </p:spPr>
        <p:txBody>
          <a:bodyPr>
            <a:normAutofit/>
          </a:bodyPr>
          <a:lstStyle/>
          <a:p>
            <a:r>
              <a:rPr lang="en-US" i="1" dirty="0"/>
              <a:t>“[ As a black woman] I face discrimination as white women but also as a black woman. Similar, different and unique discrimination”</a:t>
            </a:r>
          </a:p>
          <a:p>
            <a:r>
              <a:rPr lang="en-US" sz="1200" i="1" dirty="0"/>
              <a:t>I was constantly discriminated against because of my poverty and those wounds still run very deep...[But] The concept of intersectionality recognizes that people can be privileged in some ways and definitely not in others." ~Gina Crosley-Corcoran</a:t>
            </a:r>
          </a:p>
          <a:p>
            <a:endParaRPr lang="en-US" sz="1200" dirty="0">
              <a:latin typeface="arial" panose="020B0604020202020204" pitchFamily="34" charset="0"/>
            </a:endParaRPr>
          </a:p>
          <a:p>
            <a:endParaRPr lang="en-US" sz="1200" b="0" i="0" dirty="0">
              <a:effectLst/>
              <a:latin typeface="arial" panose="020B0604020202020204" pitchFamily="34" charset="0"/>
            </a:endParaRPr>
          </a:p>
          <a:p>
            <a:endParaRPr lang="en-US" sz="2200" b="0" i="0" dirty="0">
              <a:effectLst/>
              <a:latin typeface="arial" panose="020B0604020202020204" pitchFamily="34" charset="0"/>
            </a:endParaRPr>
          </a:p>
        </p:txBody>
      </p:sp>
      <p:sp>
        <p:nvSpPr>
          <p:cNvPr id="4" name="TextBox 3">
            <a:extLst>
              <a:ext uri="{FF2B5EF4-FFF2-40B4-BE49-F238E27FC236}">
                <a16:creationId xmlns:a16="http://schemas.microsoft.com/office/drawing/2014/main" id="{BC51F154-C372-46C1-90D4-BA437C1F141B}"/>
              </a:ext>
            </a:extLst>
          </p:cNvPr>
          <p:cNvSpPr txBox="1"/>
          <p:nvPr/>
        </p:nvSpPr>
        <p:spPr>
          <a:xfrm>
            <a:off x="6867777" y="3967967"/>
            <a:ext cx="84582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DIS</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BBD8D4-3695-4540-BC6D-1F69C8FAD7B0}"/>
              </a:ext>
            </a:extLst>
          </p:cNvPr>
          <p:cNvSpPr txBox="1"/>
          <p:nvPr/>
        </p:nvSpPr>
        <p:spPr>
          <a:xfrm>
            <a:off x="6769529" y="4814462"/>
            <a:ext cx="12695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rPr>
              <a:t>RELIGION</a:t>
            </a:r>
          </a:p>
        </p:txBody>
      </p:sp>
    </p:spTree>
    <p:extLst>
      <p:ext uri="{BB962C8B-B14F-4D97-AF65-F5344CB8AC3E}">
        <p14:creationId xmlns:p14="http://schemas.microsoft.com/office/powerpoint/2010/main" val="708534120"/>
      </p:ext>
    </p:extLst>
  </p:cSld>
  <p:clrMapOvr>
    <a:masterClrMapping/>
  </p:clrMapOvr>
  <p:transition spd="slow">
    <p:cover/>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23FD13-0C7A-4EF7-FBB2-343B15D70033}"/>
              </a:ext>
            </a:extLst>
          </p:cNvPr>
          <p:cNvSpPr>
            <a:spLocks noGrp="1"/>
          </p:cNvSpPr>
          <p:nvPr>
            <p:ph type="title"/>
          </p:nvPr>
        </p:nvSpPr>
        <p:spPr>
          <a:xfrm>
            <a:off x="640080" y="325369"/>
            <a:ext cx="4368602" cy="1956841"/>
          </a:xfrm>
        </p:spPr>
        <p:txBody>
          <a:bodyPr anchor="b">
            <a:normAutofit/>
          </a:bodyPr>
          <a:lstStyle/>
          <a:p>
            <a:r>
              <a:rPr lang="en-GB" sz="4200" dirty="0"/>
              <a:t>Summary: To Practice in Colour</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9A2F8F8-8B72-56B8-5DD3-E696806F81D2}"/>
              </a:ext>
            </a:extLst>
          </p:cNvPr>
          <p:cNvSpPr>
            <a:spLocks noGrp="1"/>
          </p:cNvSpPr>
          <p:nvPr>
            <p:ph idx="1"/>
          </p:nvPr>
        </p:nvSpPr>
        <p:spPr>
          <a:xfrm>
            <a:off x="640080" y="2872899"/>
            <a:ext cx="4243589" cy="3320668"/>
          </a:xfrm>
        </p:spPr>
        <p:txBody>
          <a:bodyPr>
            <a:normAutofit fontScale="92500" lnSpcReduction="10000"/>
          </a:bodyPr>
          <a:lstStyle/>
          <a:p>
            <a:r>
              <a:rPr lang="en-GB" sz="2000" dirty="0"/>
              <a:t>Beyond People and Problems</a:t>
            </a:r>
          </a:p>
          <a:p>
            <a:r>
              <a:rPr lang="en-GB" sz="2000" dirty="0"/>
              <a:t>Structural (Thus Cultural) Informed</a:t>
            </a:r>
          </a:p>
          <a:p>
            <a:r>
              <a:rPr lang="en-GB" sz="2000" dirty="0"/>
              <a:t>Identity &amp; Positionality Informed</a:t>
            </a:r>
          </a:p>
          <a:p>
            <a:r>
              <a:rPr lang="en-GB" sz="2000" dirty="0"/>
              <a:t>Relational (Difference)</a:t>
            </a:r>
          </a:p>
          <a:p>
            <a:r>
              <a:rPr lang="en-GB" sz="2000" dirty="0"/>
              <a:t>Trauma Informed</a:t>
            </a:r>
          </a:p>
          <a:p>
            <a:r>
              <a:rPr lang="en-GB" sz="2000" dirty="0"/>
              <a:t>Worldview Informed</a:t>
            </a:r>
          </a:p>
          <a:p>
            <a:endParaRPr lang="en-GB" sz="2000" dirty="0"/>
          </a:p>
          <a:p>
            <a:r>
              <a:rPr lang="en-GB" sz="2000" dirty="0"/>
              <a:t>Blended into all aspects of clients’ unique experiences thus problems, relationships, strengths, and solutions</a:t>
            </a:r>
          </a:p>
        </p:txBody>
      </p:sp>
      <p:pic>
        <p:nvPicPr>
          <p:cNvPr id="4" name="Picture 3">
            <a:extLst>
              <a:ext uri="{FF2B5EF4-FFF2-40B4-BE49-F238E27FC236}">
                <a16:creationId xmlns:a16="http://schemas.microsoft.com/office/drawing/2014/main" id="{91B84708-16E0-DA01-1F48-21CAAE453AD8}"/>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98755329"/>
      </p:ext>
    </p:extLst>
  </p:cSld>
  <p:clrMapOvr>
    <a:masterClrMapping/>
  </p:clrMapOvr>
  <p:transition spd="slow">
    <p:cove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337-14C0-2ABA-4922-51FFD5A27102}"/>
              </a:ext>
            </a:extLst>
          </p:cNvPr>
          <p:cNvSpPr>
            <a:spLocks noGrp="1"/>
          </p:cNvSpPr>
          <p:nvPr>
            <p:ph type="title"/>
          </p:nvPr>
        </p:nvSpPr>
        <p:spPr/>
        <p:txBody>
          <a:bodyPr/>
          <a:lstStyle/>
          <a:p>
            <a:r>
              <a:rPr lang="en-GB" dirty="0"/>
              <a:t>Contacts</a:t>
            </a:r>
          </a:p>
        </p:txBody>
      </p:sp>
      <p:sp>
        <p:nvSpPr>
          <p:cNvPr id="3" name="Content Placeholder 2">
            <a:extLst>
              <a:ext uri="{FF2B5EF4-FFF2-40B4-BE49-F238E27FC236}">
                <a16:creationId xmlns:a16="http://schemas.microsoft.com/office/drawing/2014/main" id="{16FBFFD4-2527-A71D-1156-51483CE7D26C}"/>
              </a:ext>
            </a:extLst>
          </p:cNvPr>
          <p:cNvSpPr>
            <a:spLocks noGrp="1"/>
          </p:cNvSpPr>
          <p:nvPr>
            <p:ph idx="1"/>
          </p:nvPr>
        </p:nvSpPr>
        <p:spPr/>
        <p:txBody>
          <a:bodyPr>
            <a:normAutofit lnSpcReduction="10000"/>
          </a:bodyPr>
          <a:lstStyle/>
          <a:p>
            <a:r>
              <a:rPr lang="en-GB" dirty="0">
                <a:hlinkClick r:id="rId2"/>
              </a:rPr>
              <a:t>Mamood Ahmad </a:t>
            </a:r>
          </a:p>
          <a:p>
            <a:r>
              <a:rPr lang="en-GB" dirty="0">
                <a:hlinkClick r:id="rId2"/>
              </a:rPr>
              <a:t>admin@tadf.co.uk</a:t>
            </a:r>
            <a:endParaRPr lang="en-GB" dirty="0"/>
          </a:p>
          <a:p>
            <a:r>
              <a:rPr lang="en-GB" dirty="0"/>
              <a:t>Learn.tadf.uk | tadf.co.uk</a:t>
            </a:r>
          </a:p>
          <a:p>
            <a:r>
              <a:rPr lang="en-GB" dirty="0"/>
              <a:t>Certificate training</a:t>
            </a:r>
          </a:p>
          <a:p>
            <a:r>
              <a:rPr lang="en-GB" dirty="0"/>
              <a:t>Book published 2023 C&amp;P </a:t>
            </a:r>
            <a:r>
              <a:rPr lang="en-GB"/>
              <a:t>Embedded Practice</a:t>
            </a:r>
            <a:endParaRPr lang="en-GB" dirty="0"/>
          </a:p>
          <a:p>
            <a:pPr lvl="1"/>
            <a:endParaRPr lang="en-GB" dirty="0"/>
          </a:p>
          <a:p>
            <a:r>
              <a:rPr lang="en-GB" dirty="0"/>
              <a:t>01344-723151</a:t>
            </a:r>
          </a:p>
          <a:p>
            <a:r>
              <a:rPr lang="en-GB" dirty="0"/>
              <a:t>@tadffocus (twitter)</a:t>
            </a:r>
          </a:p>
          <a:p>
            <a:r>
              <a:rPr lang="en-GB" dirty="0"/>
              <a:t>@ahmad_mamood (twitter)</a:t>
            </a:r>
          </a:p>
          <a:p>
            <a:endParaRPr lang="en-GB" dirty="0"/>
          </a:p>
        </p:txBody>
      </p:sp>
    </p:spTree>
    <p:extLst>
      <p:ext uri="{BB962C8B-B14F-4D97-AF65-F5344CB8AC3E}">
        <p14:creationId xmlns:p14="http://schemas.microsoft.com/office/powerpoint/2010/main" val="1206373040"/>
      </p:ext>
    </p:extLst>
  </p:cSld>
  <p:clrMapOvr>
    <a:masterClrMapping/>
  </p:clrMapOvr>
  <p:transition spd="slow">
    <p:cove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FF3B-E464-8131-01AD-082BEB619778}"/>
              </a:ext>
            </a:extLst>
          </p:cNvPr>
          <p:cNvSpPr>
            <a:spLocks noGrp="1"/>
          </p:cNvSpPr>
          <p:nvPr>
            <p:ph type="title"/>
          </p:nvPr>
        </p:nvSpPr>
        <p:spPr/>
        <p:txBody>
          <a:bodyPr/>
          <a:lstStyle/>
          <a:p>
            <a:r>
              <a:rPr lang="en-GB" dirty="0"/>
              <a:t>END</a:t>
            </a:r>
          </a:p>
        </p:txBody>
      </p:sp>
      <p:sp>
        <p:nvSpPr>
          <p:cNvPr id="3" name="Content Placeholder 2">
            <a:extLst>
              <a:ext uri="{FF2B5EF4-FFF2-40B4-BE49-F238E27FC236}">
                <a16:creationId xmlns:a16="http://schemas.microsoft.com/office/drawing/2014/main" id="{5915B23F-B5E9-340A-F7B0-1CC2AF823CA9}"/>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1454525676"/>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4E5D2755C084AAB75FDB3DFAAEF44" ma:contentTypeVersion="19" ma:contentTypeDescription="Create a new document." ma:contentTypeScope="" ma:versionID="495e1ca1e7198e339f3853e5268f0fc0">
  <xsd:schema xmlns:xsd="http://www.w3.org/2001/XMLSchema" xmlns:xs="http://www.w3.org/2001/XMLSchema" xmlns:p="http://schemas.microsoft.com/office/2006/metadata/properties" xmlns:ns1="http://schemas.microsoft.com/sharepoint/v3" xmlns:ns2="58b9c43f-a12c-4171-be24-076ade0dc0aa" xmlns:ns3="ec8b8a7d-f2cb-4c76-86c4-ebc483654e4d" targetNamespace="http://schemas.microsoft.com/office/2006/metadata/properties" ma:root="true" ma:fieldsID="22507df9463741813236481598d2775a" ns1:_="" ns2:_="" ns3:_="">
    <xsd:import namespace="http://schemas.microsoft.com/sharepoint/v3"/>
    <xsd:import namespace="58b9c43f-a12c-4171-be24-076ade0dc0aa"/>
    <xsd:import namespace="ec8b8a7d-f2cb-4c76-86c4-ebc483654e4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b9c43f-a12c-4171-be24-076ade0dc0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903788b-e37c-4004-9c1b-5c67a45e822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8b8a7d-f2cb-4c76-86c4-ebc483654e4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8afcd66-319f-4825-99ab-2685306ae180}" ma:internalName="TaxCatchAll" ma:showField="CatchAllData" ma:web="ec8b8a7d-f2cb-4c76-86c4-ebc483654e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8b9c43f-a12c-4171-be24-076ade0dc0aa">
      <Terms xmlns="http://schemas.microsoft.com/office/infopath/2007/PartnerControls"/>
    </lcf76f155ced4ddcb4097134ff3c332f>
    <_ip_UnifiedCompliancePolicyProperties xmlns="http://schemas.microsoft.com/sharepoint/v3" xsi:nil="true"/>
    <TaxCatchAll xmlns="ec8b8a7d-f2cb-4c76-86c4-ebc483654e4d" xsi:nil="true"/>
  </documentManagement>
</p:properties>
</file>

<file path=customXml/itemProps1.xml><?xml version="1.0" encoding="utf-8"?>
<ds:datastoreItem xmlns:ds="http://schemas.openxmlformats.org/officeDocument/2006/customXml" ds:itemID="{BBE47AAD-93D5-430B-9030-E46FE28E3A0A}"/>
</file>

<file path=customXml/itemProps2.xml><?xml version="1.0" encoding="utf-8"?>
<ds:datastoreItem xmlns:ds="http://schemas.openxmlformats.org/officeDocument/2006/customXml" ds:itemID="{4D68FD94-69F6-4213-8E69-EA3F6B657327}"/>
</file>

<file path=customXml/itemProps3.xml><?xml version="1.0" encoding="utf-8"?>
<ds:datastoreItem xmlns:ds="http://schemas.openxmlformats.org/officeDocument/2006/customXml" ds:itemID="{F603D4A4-D45A-4E82-9D32-E2965F78E025}"/>
</file>

<file path=docProps/app.xml><?xml version="1.0" encoding="utf-8"?>
<Properties xmlns="http://schemas.openxmlformats.org/officeDocument/2006/extended-properties" xmlns:vt="http://schemas.openxmlformats.org/officeDocument/2006/docPropsVTypes">
  <TotalTime>8710</TotalTime>
  <Words>6345</Words>
  <Application>Microsoft Office PowerPoint</Application>
  <PresentationFormat>Widescreen</PresentationFormat>
  <Paragraphs>776</Paragraphs>
  <Slides>92</Slides>
  <Notes>43</Notes>
  <HiddenSlides>0</HiddenSlides>
  <MMClips>0</MMClips>
  <ScaleCrop>false</ScaleCrop>
  <HeadingPairs>
    <vt:vector size="8" baseType="variant">
      <vt:variant>
        <vt:lpstr>Fonts Used</vt:lpstr>
      </vt:variant>
      <vt:variant>
        <vt:i4>13</vt:i4>
      </vt:variant>
      <vt:variant>
        <vt:lpstr>Theme</vt:lpstr>
      </vt:variant>
      <vt:variant>
        <vt:i4>5</vt:i4>
      </vt:variant>
      <vt:variant>
        <vt:lpstr>Embedded OLE Servers</vt:lpstr>
      </vt:variant>
      <vt:variant>
        <vt:i4>1</vt:i4>
      </vt:variant>
      <vt:variant>
        <vt:lpstr>Slide Titles</vt:lpstr>
      </vt:variant>
      <vt:variant>
        <vt:i4>92</vt:i4>
      </vt:variant>
    </vt:vector>
  </HeadingPairs>
  <TitlesOfParts>
    <vt:vector size="111" baseType="lpstr">
      <vt:lpstr>adobe-garamond-pro</vt:lpstr>
      <vt:lpstr>Aller</vt:lpstr>
      <vt:lpstr>Arial</vt:lpstr>
      <vt:lpstr>Arial</vt:lpstr>
      <vt:lpstr>Calibri</vt:lpstr>
      <vt:lpstr>Calibri Light</vt:lpstr>
      <vt:lpstr>Open Sans</vt:lpstr>
      <vt:lpstr>raleway</vt:lpstr>
      <vt:lpstr>Roboto</vt:lpstr>
      <vt:lpstr>Signika Negative</vt:lpstr>
      <vt:lpstr>Source Sans Pro</vt:lpstr>
      <vt:lpstr>TwitterChirp</vt:lpstr>
      <vt:lpstr>verdana</vt:lpstr>
      <vt:lpstr>Office Theme</vt:lpstr>
      <vt:lpstr>1_Office Theme</vt:lpstr>
      <vt:lpstr>2_Office Theme</vt:lpstr>
      <vt:lpstr>3_Office Theme</vt:lpstr>
      <vt:lpstr>4_Office Theme</vt:lpstr>
      <vt:lpstr>Worksheet</vt:lpstr>
      <vt:lpstr>Working with Difference, Diversity &amp; Inclusion using Anti-Oppressive Practice Foundations (DD&amp;A)</vt:lpstr>
      <vt:lpstr>Deep Acknowledgement</vt:lpstr>
      <vt:lpstr>PowerPoint Presentation</vt:lpstr>
      <vt:lpstr>Learning outcomes</vt:lpstr>
      <vt:lpstr>PowerPoint Presentation</vt:lpstr>
      <vt:lpstr>Which groups ( historically ) face Oppression?</vt:lpstr>
      <vt:lpstr>What is Group Identity Privilege?</vt:lpstr>
      <vt:lpstr>Understanding  Group Privilege</vt:lpstr>
      <vt:lpstr>But its Intersectional</vt:lpstr>
      <vt:lpstr>Othering, In-group, proximity &amp; depth</vt:lpstr>
      <vt:lpstr>PowerPoint Presentation</vt:lpstr>
      <vt:lpstr>5 Faces of Oppression (Iris Young)</vt:lpstr>
      <vt:lpstr>What is Discrimination / Oppression?</vt:lpstr>
      <vt:lpstr>Example: helps us acknowledge discrimination and action change</vt:lpstr>
      <vt:lpstr>Oppression again..</vt:lpstr>
      <vt:lpstr>PowerPoint Presentation</vt:lpstr>
      <vt:lpstr>The Ever-Urgent Challenge</vt:lpstr>
      <vt:lpstr>Impact of Oppression</vt:lpstr>
      <vt:lpstr>LGBT+ Mental Health (Stonewall)</vt:lpstr>
      <vt:lpstr>LGBT &amp; Mental Health (2)</vt:lpstr>
      <vt:lpstr>Structural Inequities: COVID Deaths</vt:lpstr>
      <vt:lpstr>Therapeutic Practice (1)</vt:lpstr>
      <vt:lpstr>Evidence of Disparity vs.   Feeds into therapeutic practice</vt:lpstr>
      <vt:lpstr>Lots of issues can lead to personal Oppression too (Inc Stigma)?</vt:lpstr>
      <vt:lpstr>Summary</vt:lpstr>
      <vt:lpstr>Back up Session 1</vt:lpstr>
      <vt:lpstr>END</vt:lpstr>
      <vt:lpstr>Critique of EDI</vt:lpstr>
      <vt:lpstr>Session 2</vt:lpstr>
      <vt:lpstr>PowerPoint Presentation</vt:lpstr>
      <vt:lpstr>Learning Objectives</vt:lpstr>
      <vt:lpstr>PowerPoint Presentation</vt:lpstr>
      <vt:lpstr>Differences (Visible / Invisible / Voiced / Unvoiced)</vt:lpstr>
      <vt:lpstr>Basic Terms Used</vt:lpstr>
      <vt:lpstr>PowerPoint Presentation</vt:lpstr>
      <vt:lpstr>Anti-Oppressive Practice in C&amp;P</vt:lpstr>
      <vt:lpstr>Implications for Practice</vt:lpstr>
      <vt:lpstr>EDI needs Anti-Oppressive Foundations</vt:lpstr>
      <vt:lpstr>Building Blocks for working with DD&amp;A</vt:lpstr>
      <vt:lpstr>AOP in Therapeutic Practice</vt:lpstr>
      <vt:lpstr>It is Systemic  (* Image created by Inclusion London)</vt:lpstr>
      <vt:lpstr>Key Concept: Group Stress &amp; Trauma</vt:lpstr>
      <vt:lpstr>Key Concept: Relational Power, Bias &amp; Blindspots</vt:lpstr>
      <vt:lpstr>Key Concept: Risk to Understanding &amp; Empathy</vt:lpstr>
      <vt:lpstr>Key Concept: Acculturation</vt:lpstr>
      <vt:lpstr>Key Concept: Normativity</vt:lpstr>
      <vt:lpstr>Key Concept: Universalism</vt:lpstr>
      <vt:lpstr>Key Concept: Culture Bound</vt:lpstr>
      <vt:lpstr>Key Concept: Nothing about us without us</vt:lpstr>
      <vt:lpstr>Key Concept: Cultural Humility</vt:lpstr>
      <vt:lpstr>Key Concept: Identity Affirming Practice</vt:lpstr>
      <vt:lpstr> Relationships are not neutral meetings  Pre-Rupture  / Fractured (Ahmad, M)    Pre-Transference (Curry, A)  Societal Transference (Curry, A)</vt:lpstr>
      <vt:lpstr>Therapy has great promise with AOP Foundations</vt:lpstr>
      <vt:lpstr> Could these moments be Oppressive? How?</vt:lpstr>
      <vt:lpstr>Summary</vt:lpstr>
      <vt:lpstr>Models of Health (Profession, Client, Society): Differential Lens to view Individual Difficulties (Dominant View, Therapist View vs Client View)?</vt:lpstr>
      <vt:lpstr>Key Concept: Assimilation / Conversion</vt:lpstr>
      <vt:lpstr>Acculturation</vt:lpstr>
      <vt:lpstr>Key Concept: Culture Bound</vt:lpstr>
      <vt:lpstr>Key Concept: Nice Narratives</vt:lpstr>
      <vt:lpstr>Storyboard</vt:lpstr>
      <vt:lpstr>END Session 2</vt:lpstr>
      <vt:lpstr>Session 3</vt:lpstr>
      <vt:lpstr>PowerPoint Presentation</vt:lpstr>
      <vt:lpstr>Learning Objectives</vt:lpstr>
      <vt:lpstr>Therapeutic Principles for DD&amp;A</vt:lpstr>
      <vt:lpstr>Overarching Practice Principles</vt:lpstr>
      <vt:lpstr>The Ever-Urgent Challenge</vt:lpstr>
      <vt:lpstr>Reflections</vt:lpstr>
      <vt:lpstr>Are Men’s Mental Health Issues Interconnected to Oppression?</vt:lpstr>
      <vt:lpstr>All issues are interconnected?</vt:lpstr>
      <vt:lpstr>Common Therapist Pitfalls</vt:lpstr>
      <vt:lpstr>Common Therapist Pitfalls</vt:lpstr>
      <vt:lpstr>What AOP in therapy is not</vt:lpstr>
      <vt:lpstr>Anti-Oppressive Therapist vs Non-Oppressive Therapist?</vt:lpstr>
      <vt:lpstr>Therapist Readiness (Adapted Day-Vines, 2007)</vt:lpstr>
      <vt:lpstr>The Path: Tools, guides and maps. Are you Ready? </vt:lpstr>
      <vt:lpstr>PowerPoint Presentation</vt:lpstr>
      <vt:lpstr>Implications for Ecological Practice</vt:lpstr>
      <vt:lpstr>The Externals of C&amp;P</vt:lpstr>
      <vt:lpstr>C&amp;P Domains of Practice : Embedded throughout</vt:lpstr>
      <vt:lpstr>It starts in training..</vt:lpstr>
      <vt:lpstr>What are some challenges to Inclusion? How are they manifested (Examples)?</vt:lpstr>
      <vt:lpstr>Example Studies within the Ecosystem (Source PACJA)</vt:lpstr>
      <vt:lpstr>AOP Charter: You decide?</vt:lpstr>
      <vt:lpstr>#TADF</vt:lpstr>
      <vt:lpstr>#TADF: DD&amp;A Learning Framework</vt:lpstr>
      <vt:lpstr>Certificate in Culture, Diversity, Race &amp; Anti-Oppressive Practice (Learn.tadf.uk) – BACP10</vt:lpstr>
      <vt:lpstr>TADF DD&amp;A Available freely* to all Lecturers / Institutes</vt:lpstr>
      <vt:lpstr>Summary: To Practice in Colour</vt:lpstr>
      <vt:lpstr>Contacts</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Mamood</dc:creator>
  <cp:lastModifiedBy>TADF Focus</cp:lastModifiedBy>
  <cp:revision>6</cp:revision>
  <dcterms:created xsi:type="dcterms:W3CDTF">2021-10-31T21:22:29Z</dcterms:created>
  <dcterms:modified xsi:type="dcterms:W3CDTF">2022-12-12T09:44:40Z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0x010100F784E5D2755C084AAB75FDB3DFAAEF44</vt:lpwstr>
  </property>
</Properties>
</file>