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A2E8"/>
    <a:srgbClr val="B870DC"/>
    <a:srgbClr val="6C2390"/>
    <a:srgbClr val="902F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260"/>
    <p:restoredTop sz="94668"/>
  </p:normalViewPr>
  <p:slideViewPr>
    <p:cSldViewPr snapToGrid="0">
      <p:cViewPr varScale="1">
        <p:scale>
          <a:sx n="89" d="100"/>
          <a:sy n="89" d="100"/>
        </p:scale>
        <p:origin x="4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826680" y="3182325"/>
            <a:ext cx="5204640" cy="219456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2625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6047" y="5803392"/>
            <a:ext cx="3825907" cy="1653192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2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425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3911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4/21/26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24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67375" y="1249680"/>
            <a:ext cx="790475" cy="664464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04534" y="1249680"/>
            <a:ext cx="3537131" cy="664464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4/21/26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106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4/21/26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565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29818" y="3182325"/>
            <a:ext cx="5205222" cy="219456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2625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047" y="5803287"/>
            <a:ext cx="3825907" cy="1686776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425">
                <a:solidFill>
                  <a:schemeClr val="tx1"/>
                </a:solidFill>
              </a:defRPr>
            </a:lvl1pPr>
            <a:lvl2pPr marL="342900" indent="0">
              <a:buNone/>
              <a:defRPr sz="1425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8444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6680" y="3517392"/>
            <a:ext cx="2466017" cy="41359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65303" y="3517392"/>
            <a:ext cx="2467887" cy="41359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4/21/26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986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6679" y="3084579"/>
            <a:ext cx="2466018" cy="938783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425" b="0" cap="all" spc="7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679" y="4191000"/>
            <a:ext cx="2466018" cy="346236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65303" y="4191000"/>
            <a:ext cx="2467887" cy="3462368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565303" y="3084579"/>
            <a:ext cx="2467887" cy="938783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425" b="0" cap="all" spc="7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4/21/26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47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4/21/26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24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4/21/26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606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3429000" cy="9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480527" y="2991773"/>
            <a:ext cx="2467946" cy="1521996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1575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9045" y="1072896"/>
            <a:ext cx="2708910" cy="6998208"/>
          </a:xfrm>
        </p:spPr>
        <p:txBody>
          <a:bodyPr>
            <a:normAutofit/>
          </a:bodyPr>
          <a:lstStyle>
            <a:lvl1pPr>
              <a:defRPr sz="1425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7224" y="4733224"/>
            <a:ext cx="2134553" cy="2925381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4/21/26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480527" y="8314944"/>
            <a:ext cx="2854799" cy="42672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620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3428999" cy="9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480060" y="2991771"/>
            <a:ext cx="2468880" cy="1524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1575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29000" y="-56229"/>
            <a:ext cx="3432430" cy="9144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24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7224" y="4733226"/>
            <a:ext cx="2134553" cy="2925383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4/21/26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80060" y="8314944"/>
            <a:ext cx="2852928" cy="42672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217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204534" y="1286256"/>
            <a:ext cx="4453316" cy="158496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4534" y="3517394"/>
            <a:ext cx="4453316" cy="4135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84207" y="8318422"/>
            <a:ext cx="1548983" cy="4319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pPr/>
              <a:t>4/21/26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6679" y="8314944"/>
            <a:ext cx="3417498" cy="4267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0084" y="8290560"/>
            <a:ext cx="274320" cy="48768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825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58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A2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A2BAFB1-F307-6B7A-893F-9C1AEBD231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884" y="-9520"/>
            <a:ext cx="1967177" cy="855744"/>
          </a:xfrm>
          <a:prstGeom prst="rect">
            <a:avLst/>
          </a:prstGeom>
          <a:noFill/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A2CDFEDC-C35C-3312-8096-E4DF83768398}"/>
              </a:ext>
            </a:extLst>
          </p:cNvPr>
          <p:cNvSpPr txBox="1"/>
          <p:nvPr/>
        </p:nvSpPr>
        <p:spPr>
          <a:xfrm>
            <a:off x="2517132" y="365653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1CCDCA4-3250-CC2E-A93A-BDDD7C68DFB9}"/>
              </a:ext>
            </a:extLst>
          </p:cNvPr>
          <p:cNvSpPr txBox="1"/>
          <p:nvPr/>
        </p:nvSpPr>
        <p:spPr>
          <a:xfrm>
            <a:off x="410719" y="418352"/>
            <a:ext cx="43601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YOU ARE INVITED TO PARTICIPATE </a:t>
            </a:r>
            <a:endParaRPr lang="en-US" sz="28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B5810E3-618D-CE43-B0E2-EBF77DF66B03}"/>
              </a:ext>
            </a:extLst>
          </p:cNvPr>
          <p:cNvSpPr txBox="1"/>
          <p:nvPr/>
        </p:nvSpPr>
        <p:spPr>
          <a:xfrm>
            <a:off x="1037907" y="1477165"/>
            <a:ext cx="5198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Exploring Professional Therapists’ Perspectives on Women with a Sexual Interest in Children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F7CD226E-7A24-3C2E-EFC7-FFF9B06AC125}"/>
              </a:ext>
            </a:extLst>
          </p:cNvPr>
          <p:cNvSpPr/>
          <p:nvPr/>
        </p:nvSpPr>
        <p:spPr>
          <a:xfrm>
            <a:off x="3159891" y="2452281"/>
            <a:ext cx="3650640" cy="3539529"/>
          </a:xfrm>
          <a:prstGeom prst="roundRect">
            <a:avLst/>
          </a:prstGeom>
          <a:solidFill>
            <a:srgbClr val="902F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What to expect?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You will be asked </a:t>
            </a:r>
            <a:r>
              <a:rPr lang="en-GB" b="1" dirty="0"/>
              <a:t>15 narrative questions</a:t>
            </a:r>
            <a:r>
              <a:rPr lang="en-GB" dirty="0"/>
              <a:t> about women with a sexual interest in children 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This is a </a:t>
            </a:r>
            <a:r>
              <a:rPr lang="en-GB" b="1" dirty="0"/>
              <a:t>sensitive topic,</a:t>
            </a:r>
            <a:r>
              <a:rPr lang="en-GB" dirty="0"/>
              <a:t> more information and support resources will be included in the participant information sheet which you can access through the link below.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EAF9D1E7-5683-9C67-E63A-B1800C03072B}"/>
              </a:ext>
            </a:extLst>
          </p:cNvPr>
          <p:cNvSpPr/>
          <p:nvPr/>
        </p:nvSpPr>
        <p:spPr>
          <a:xfrm>
            <a:off x="47469" y="2123496"/>
            <a:ext cx="3039952" cy="2786750"/>
          </a:xfrm>
          <a:prstGeom prst="roundRect">
            <a:avLst/>
          </a:prstGeom>
          <a:solidFill>
            <a:srgbClr val="B870D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Researchers from the University of Bath are</a:t>
            </a:r>
          </a:p>
          <a:p>
            <a:pPr algn="ctr"/>
            <a:r>
              <a:rPr lang="en-GB" dirty="0"/>
              <a:t>Looking for </a:t>
            </a:r>
            <a:r>
              <a:rPr lang="en-GB" b="1" dirty="0"/>
              <a:t>volunteers</a:t>
            </a:r>
            <a:r>
              <a:rPr lang="en-GB" dirty="0"/>
              <a:t> to take part in an online survey exploring perspectives on women with a sexual interest in children </a:t>
            </a:r>
            <a:endParaRPr lang="en-US" dirty="0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69E4306C-4D8C-3CAC-E6CB-937CBB4CB83E}"/>
              </a:ext>
            </a:extLst>
          </p:cNvPr>
          <p:cNvSpPr/>
          <p:nvPr/>
        </p:nvSpPr>
        <p:spPr>
          <a:xfrm>
            <a:off x="27185" y="6071079"/>
            <a:ext cx="6209541" cy="2249967"/>
          </a:xfrm>
          <a:prstGeom prst="roundRect">
            <a:avLst/>
          </a:prstGeom>
          <a:solidFill>
            <a:srgbClr val="6C239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inclusion criteria:</a:t>
            </a:r>
          </a:p>
          <a:p>
            <a:pPr marL="285750" lvl="0" indent="-285750">
              <a:buFontTx/>
              <a:buChar char="-"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have currently or previously worked (within the last 15 years) with women who have a sexual interest in children, who may or may not have offended against a child, in a therapeutic environment, and </a:t>
            </a:r>
          </a:p>
          <a:p>
            <a:pPr marL="285750" lvl="0" indent="-285750">
              <a:buFontTx/>
              <a:buChar char="-"/>
            </a:pP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You are above the age of 18 years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23D2BD-D299-D258-3030-6FEF840B1056}"/>
              </a:ext>
            </a:extLst>
          </p:cNvPr>
          <p:cNvSpPr txBox="1"/>
          <p:nvPr/>
        </p:nvSpPr>
        <p:spPr>
          <a:xfrm>
            <a:off x="410719" y="8540982"/>
            <a:ext cx="6207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Link: https://uniofbath.questionpro.eu/t/AB3uy1HZB3waKG</a:t>
            </a:r>
          </a:p>
        </p:txBody>
      </p:sp>
    </p:spTree>
    <p:extLst>
      <p:ext uri="{BB962C8B-B14F-4D97-AF65-F5344CB8AC3E}">
        <p14:creationId xmlns:p14="http://schemas.microsoft.com/office/powerpoint/2010/main" val="363209259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Metadata/LabelInfo.xml><?xml version="1.0" encoding="utf-8"?>
<clbl:labelList xmlns:clbl="http://schemas.microsoft.com/office/2020/mipLabelMetadata">
  <clbl:label id="{377e3d22-4ea1-422d-b0ad-8fcc89406b9e}" enabled="0" method="" siteId="{377e3d22-4ea1-422d-b0ad-8fcc89406b9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158</Words>
  <Application>Microsoft Macintosh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Gill Sans MT</vt:lpstr>
      <vt:lpstr>Parcel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Ella Lusted</dc:creator>
  <cp:lastModifiedBy>Ella Lusted</cp:lastModifiedBy>
  <cp:revision>4</cp:revision>
  <dcterms:created xsi:type="dcterms:W3CDTF">2026-03-06T17:33:10Z</dcterms:created>
  <dcterms:modified xsi:type="dcterms:W3CDTF">2026-04-26T12:08:01Z</dcterms:modified>
</cp:coreProperties>
</file>