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D5E9"/>
    <a:srgbClr val="961F55"/>
    <a:srgbClr val="FFCF04"/>
    <a:srgbClr val="185361"/>
    <a:srgbClr val="F48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YWOOD, Donna (Dr)" userId="db3d5c2e-4db3-4e92-b525-ca3f28e0a341" providerId="ADAL" clId="{51CCE699-C2FB-4FA3-B369-2677E2A328F4}"/>
    <pc:docChg chg="modSld">
      <pc:chgData name="GAYWOOD, Donna (Dr)" userId="db3d5c2e-4db3-4e92-b525-ca3f28e0a341" providerId="ADAL" clId="{51CCE699-C2FB-4FA3-B369-2677E2A328F4}" dt="2026-08-18T10:51:12.357" v="17" actId="20577"/>
      <pc:docMkLst>
        <pc:docMk/>
      </pc:docMkLst>
      <pc:sldChg chg="modSp mod">
        <pc:chgData name="GAYWOOD, Donna (Dr)" userId="db3d5c2e-4db3-4e92-b525-ca3f28e0a341" providerId="ADAL" clId="{51CCE699-C2FB-4FA3-B369-2677E2A328F4}" dt="2026-08-18T10:51:12.357" v="17" actId="20577"/>
        <pc:sldMkLst>
          <pc:docMk/>
          <pc:sldMk cId="3917411483" sldId="256"/>
        </pc:sldMkLst>
        <pc:spChg chg="mod">
          <ac:chgData name="GAYWOOD, Donna (Dr)" userId="db3d5c2e-4db3-4e92-b525-ca3f28e0a341" providerId="ADAL" clId="{51CCE699-C2FB-4FA3-B369-2677E2A328F4}" dt="2026-08-18T10:51:12.357" v="17" actId="20577"/>
          <ac:spMkLst>
            <pc:docMk/>
            <pc:sldMk cId="3917411483" sldId="256"/>
            <ac:spMk id="8" creationId="{880BD93A-077F-8CF3-2756-DD42DF923065}"/>
          </ac:spMkLst>
        </pc:spChg>
        <pc:spChg chg="mod">
          <ac:chgData name="GAYWOOD, Donna (Dr)" userId="db3d5c2e-4db3-4e92-b525-ca3f28e0a341" providerId="ADAL" clId="{51CCE699-C2FB-4FA3-B369-2677E2A328F4}" dt="2026-08-18T10:50:43.517" v="0" actId="20577"/>
          <ac:spMkLst>
            <pc:docMk/>
            <pc:sldMk cId="3917411483" sldId="256"/>
            <ac:spMk id="10" creationId="{624E8D28-06DE-26A3-4B4E-907B132E29A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8B493-C9AB-4FE7-AE28-F91017CDCCBB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D0FE7-F3BF-4A86-BB60-35151B448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488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31D3F-845A-5B85-84AA-C10531C42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ED51A4-A259-B0FE-1131-855A5F6B7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4D604-A63A-D275-A91A-BB864561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A8A2C-7D6D-3C7B-DDC0-2E72A4D04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91628-085A-17F3-A301-4AE414C3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50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16E4F-63E5-092C-C49C-237464E39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110015-4FFF-0BAC-1901-47DD03D91C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B697B-A814-C491-F05C-916925D8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C6410-3A14-1234-A4FE-BB7C144DD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FDCB1-ACB6-3D14-F733-9EF15C8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074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DF0962-D07B-028E-0DEB-670B84269A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CC3AF-9B61-AEA0-3787-5568DD7E6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F5C4A-BE7D-5D3C-A245-D5D786C83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59227-9FF4-2D24-247F-A6B01CFD9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79DC3-2F0A-F66A-75A8-D19240DF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75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D0F81-307C-4AFC-4E23-B59E82DA1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27AA-5821-6D71-418F-77FF2BB86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AEB87-E426-B325-8BBC-B79E2AA74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D745F-89ED-A1AA-78E0-2B6A907DB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76B4B-30A4-4389-4E87-440E6E0D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83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D2883-91CE-87CC-EFE3-24C77E850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56BF3-C2BA-7B89-A488-AF5510A67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BCC0C-C398-9E40-0C15-E3F279373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DD6FB-0F3B-C77B-B69C-8E149668A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6627F-4D55-11E4-0573-A6029141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43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F13A-49C1-3D97-E36C-C5424E0F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AA88F-9AAD-1564-2B55-5CA7D313C1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D5B8A6-9A6C-C237-B270-AEB2209AE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AEAEA-2446-6726-4E9D-4481A3B5F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E02EF-49A2-0614-0CB1-981273732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CA80C9-BF42-3071-ECE5-C757F3BD8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3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82D28-6EE4-0A9C-0875-8377343E8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FFD38-9F64-092D-EB38-069E20C5E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D6FF4-0F7E-9DD4-C3CF-3051E6EF1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701F8-AF3B-688A-531D-CDECE00BAB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1D8A84-C95B-0E41-8D07-49E1DEB32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2E56B8-7376-E6D6-D88F-307656D8D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4A59A9-8AC4-5053-AA98-50A87CF25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52609-38C6-11DE-1224-D5436A04F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10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4A1F4-BB59-8E88-0C2A-3D79EB5A1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98F13-A9FF-F434-647F-49653872F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CEE30F-61D9-BFC3-5A0E-55DF8D338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44ABC9-64AA-D19B-1AA1-71C0E5AD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076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0D2860-DE9C-796E-FBF7-BD11AA641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F21686-3CA9-3A76-C10F-7F0D0DAF0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05089-B05D-2A5A-8FAD-7CB7B1F87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20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DF12F-0A53-C02D-EA55-F413B57A6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07278-7B01-E87F-E113-80420D4BA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352E0-AE78-5DC3-353F-6D6229075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3EDC3-C25C-9CE5-A75C-058C9B08C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8D0777-80F3-7EA1-FF7F-93CE74E1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5B4098-8477-3B21-5105-9DF1DF36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078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3CBE-2BCF-77B8-10DE-215F7C49A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5CF8FD-4F96-FCA7-2CBC-25B23E8E31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2F40E4-9890-7CCC-10D3-8AC6DC2F4D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48987A-BA5F-11EB-CBE7-F325B8AB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0C787-725E-7C6A-F4ED-BA389AC4F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0DD881-6834-7D33-5D43-E80DC242C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102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097D0D-95BC-A273-5A2C-E6710A5F9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961E8F-3DD3-1AE2-4679-6937CF6AB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DEA59-0019-8D7A-4FA3-B4CE0382C0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DD8CF8-0023-471B-8D6B-CD52E0C49BA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49A07-9ED4-C828-26A5-D772A9095C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FB79-9CBB-B410-DC74-F015892A2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FF4354-3599-4408-9296-66D9B096F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18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onnagaywood@proton.m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Keith.oulton@proton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13D4DA-AD02-BEED-0516-01843FDD8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01" y="1237136"/>
            <a:ext cx="6096528" cy="3426249"/>
          </a:xfrm>
          <a:custGeom>
            <a:avLst/>
            <a:gdLst>
              <a:gd name="csX0" fmla="*/ 0 w 6096528"/>
              <a:gd name="csY0" fmla="*/ 0 h 3426249"/>
              <a:gd name="csX1" fmla="*/ 799323 w 6096528"/>
              <a:gd name="csY1" fmla="*/ 0 h 3426249"/>
              <a:gd name="csX2" fmla="*/ 1598645 w 6096528"/>
              <a:gd name="csY2" fmla="*/ 0 h 3426249"/>
              <a:gd name="csX3" fmla="*/ 2276037 w 6096528"/>
              <a:gd name="csY3" fmla="*/ 0 h 3426249"/>
              <a:gd name="csX4" fmla="*/ 3014394 w 6096528"/>
              <a:gd name="csY4" fmla="*/ 0 h 3426249"/>
              <a:gd name="csX5" fmla="*/ 3630821 w 6096528"/>
              <a:gd name="csY5" fmla="*/ 0 h 3426249"/>
              <a:gd name="csX6" fmla="*/ 4308213 w 6096528"/>
              <a:gd name="csY6" fmla="*/ 0 h 3426249"/>
              <a:gd name="csX7" fmla="*/ 5107536 w 6096528"/>
              <a:gd name="csY7" fmla="*/ 0 h 3426249"/>
              <a:gd name="csX8" fmla="*/ 6096528 w 6096528"/>
              <a:gd name="csY8" fmla="*/ 0 h 3426249"/>
              <a:gd name="csX9" fmla="*/ 6096528 w 6096528"/>
              <a:gd name="csY9" fmla="*/ 719512 h 3426249"/>
              <a:gd name="csX10" fmla="*/ 6096528 w 6096528"/>
              <a:gd name="csY10" fmla="*/ 1336237 h 3426249"/>
              <a:gd name="csX11" fmla="*/ 6096528 w 6096528"/>
              <a:gd name="csY11" fmla="*/ 1987224 h 3426249"/>
              <a:gd name="csX12" fmla="*/ 6096528 w 6096528"/>
              <a:gd name="csY12" fmla="*/ 2672474 h 3426249"/>
              <a:gd name="csX13" fmla="*/ 6096528 w 6096528"/>
              <a:gd name="csY13" fmla="*/ 3426249 h 3426249"/>
              <a:gd name="csX14" fmla="*/ 5297205 w 6096528"/>
              <a:gd name="csY14" fmla="*/ 3426249 h 3426249"/>
              <a:gd name="csX15" fmla="*/ 4619813 w 6096528"/>
              <a:gd name="csY15" fmla="*/ 3426249 h 3426249"/>
              <a:gd name="csX16" fmla="*/ 3942421 w 6096528"/>
              <a:gd name="csY16" fmla="*/ 3426249 h 3426249"/>
              <a:gd name="csX17" fmla="*/ 3265029 w 6096528"/>
              <a:gd name="csY17" fmla="*/ 3426249 h 3426249"/>
              <a:gd name="csX18" fmla="*/ 2587637 w 6096528"/>
              <a:gd name="csY18" fmla="*/ 3426249 h 3426249"/>
              <a:gd name="csX19" fmla="*/ 1971211 w 6096528"/>
              <a:gd name="csY19" fmla="*/ 3426249 h 3426249"/>
              <a:gd name="csX20" fmla="*/ 1232853 w 6096528"/>
              <a:gd name="csY20" fmla="*/ 3426249 h 3426249"/>
              <a:gd name="csX21" fmla="*/ 0 w 6096528"/>
              <a:gd name="csY21" fmla="*/ 3426249 h 3426249"/>
              <a:gd name="csX22" fmla="*/ 0 w 6096528"/>
              <a:gd name="csY22" fmla="*/ 2672474 h 3426249"/>
              <a:gd name="csX23" fmla="*/ 0 w 6096528"/>
              <a:gd name="csY23" fmla="*/ 1952962 h 3426249"/>
              <a:gd name="csX24" fmla="*/ 0 w 6096528"/>
              <a:gd name="csY24" fmla="*/ 1199187 h 3426249"/>
              <a:gd name="csX25" fmla="*/ 0 w 6096528"/>
              <a:gd name="csY25" fmla="*/ 0 h 34262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6096528" h="3426249" fill="none" extrusionOk="0">
                <a:moveTo>
                  <a:pt x="0" y="0"/>
                </a:moveTo>
                <a:cubicBezTo>
                  <a:pt x="255708" y="21194"/>
                  <a:pt x="568340" y="2742"/>
                  <a:pt x="799323" y="0"/>
                </a:cubicBezTo>
                <a:cubicBezTo>
                  <a:pt x="1030306" y="-2742"/>
                  <a:pt x="1307613" y="15214"/>
                  <a:pt x="1598645" y="0"/>
                </a:cubicBezTo>
                <a:cubicBezTo>
                  <a:pt x="1889677" y="-15214"/>
                  <a:pt x="1983002" y="-7590"/>
                  <a:pt x="2276037" y="0"/>
                </a:cubicBezTo>
                <a:cubicBezTo>
                  <a:pt x="2569072" y="7590"/>
                  <a:pt x="2784521" y="-27724"/>
                  <a:pt x="3014394" y="0"/>
                </a:cubicBezTo>
                <a:cubicBezTo>
                  <a:pt x="3244267" y="27724"/>
                  <a:pt x="3398744" y="-7488"/>
                  <a:pt x="3630821" y="0"/>
                </a:cubicBezTo>
                <a:cubicBezTo>
                  <a:pt x="3862898" y="7488"/>
                  <a:pt x="3982752" y="-1477"/>
                  <a:pt x="4308213" y="0"/>
                </a:cubicBezTo>
                <a:cubicBezTo>
                  <a:pt x="4633674" y="1477"/>
                  <a:pt x="4745622" y="-33216"/>
                  <a:pt x="5107536" y="0"/>
                </a:cubicBezTo>
                <a:cubicBezTo>
                  <a:pt x="5469450" y="33216"/>
                  <a:pt x="5883836" y="39168"/>
                  <a:pt x="6096528" y="0"/>
                </a:cubicBezTo>
                <a:cubicBezTo>
                  <a:pt x="6074518" y="222247"/>
                  <a:pt x="6077910" y="449568"/>
                  <a:pt x="6096528" y="719512"/>
                </a:cubicBezTo>
                <a:cubicBezTo>
                  <a:pt x="6115146" y="989456"/>
                  <a:pt x="6118166" y="1210685"/>
                  <a:pt x="6096528" y="1336237"/>
                </a:cubicBezTo>
                <a:cubicBezTo>
                  <a:pt x="6074890" y="1461789"/>
                  <a:pt x="6126276" y="1678974"/>
                  <a:pt x="6096528" y="1987224"/>
                </a:cubicBezTo>
                <a:cubicBezTo>
                  <a:pt x="6066780" y="2295474"/>
                  <a:pt x="6082505" y="2371973"/>
                  <a:pt x="6096528" y="2672474"/>
                </a:cubicBezTo>
                <a:cubicBezTo>
                  <a:pt x="6110552" y="2972975"/>
                  <a:pt x="6097571" y="3234378"/>
                  <a:pt x="6096528" y="3426249"/>
                </a:cubicBezTo>
                <a:cubicBezTo>
                  <a:pt x="5872336" y="3409183"/>
                  <a:pt x="5586528" y="3436893"/>
                  <a:pt x="5297205" y="3426249"/>
                </a:cubicBezTo>
                <a:cubicBezTo>
                  <a:pt x="5007882" y="3415605"/>
                  <a:pt x="4874483" y="3441782"/>
                  <a:pt x="4619813" y="3426249"/>
                </a:cubicBezTo>
                <a:cubicBezTo>
                  <a:pt x="4365143" y="3410716"/>
                  <a:pt x="4180475" y="3413515"/>
                  <a:pt x="3942421" y="3426249"/>
                </a:cubicBezTo>
                <a:cubicBezTo>
                  <a:pt x="3704367" y="3438983"/>
                  <a:pt x="3576475" y="3397461"/>
                  <a:pt x="3265029" y="3426249"/>
                </a:cubicBezTo>
                <a:cubicBezTo>
                  <a:pt x="2953583" y="3455037"/>
                  <a:pt x="2777110" y="3403185"/>
                  <a:pt x="2587637" y="3426249"/>
                </a:cubicBezTo>
                <a:cubicBezTo>
                  <a:pt x="2398164" y="3449313"/>
                  <a:pt x="2136323" y="3402223"/>
                  <a:pt x="1971211" y="3426249"/>
                </a:cubicBezTo>
                <a:cubicBezTo>
                  <a:pt x="1806099" y="3450275"/>
                  <a:pt x="1430845" y="3437189"/>
                  <a:pt x="1232853" y="3426249"/>
                </a:cubicBezTo>
                <a:cubicBezTo>
                  <a:pt x="1034861" y="3415309"/>
                  <a:pt x="454949" y="3422233"/>
                  <a:pt x="0" y="3426249"/>
                </a:cubicBezTo>
                <a:cubicBezTo>
                  <a:pt x="35262" y="3256641"/>
                  <a:pt x="9934" y="2938348"/>
                  <a:pt x="0" y="2672474"/>
                </a:cubicBezTo>
                <a:cubicBezTo>
                  <a:pt x="-9934" y="2406600"/>
                  <a:pt x="13023" y="2270543"/>
                  <a:pt x="0" y="1952962"/>
                </a:cubicBezTo>
                <a:cubicBezTo>
                  <a:pt x="-13023" y="1635381"/>
                  <a:pt x="854" y="1559761"/>
                  <a:pt x="0" y="1199187"/>
                </a:cubicBezTo>
                <a:cubicBezTo>
                  <a:pt x="-854" y="838614"/>
                  <a:pt x="-55953" y="498845"/>
                  <a:pt x="0" y="0"/>
                </a:cubicBezTo>
                <a:close/>
              </a:path>
              <a:path w="6096528" h="3426249" stroke="0" extrusionOk="0">
                <a:moveTo>
                  <a:pt x="0" y="0"/>
                </a:moveTo>
                <a:cubicBezTo>
                  <a:pt x="155293" y="29993"/>
                  <a:pt x="339671" y="-5444"/>
                  <a:pt x="616427" y="0"/>
                </a:cubicBezTo>
                <a:cubicBezTo>
                  <a:pt x="893183" y="5444"/>
                  <a:pt x="931933" y="-13769"/>
                  <a:pt x="1110923" y="0"/>
                </a:cubicBezTo>
                <a:cubicBezTo>
                  <a:pt x="1289913" y="13769"/>
                  <a:pt x="1597903" y="-39876"/>
                  <a:pt x="1910245" y="0"/>
                </a:cubicBezTo>
                <a:cubicBezTo>
                  <a:pt x="2222587" y="39876"/>
                  <a:pt x="2296856" y="-5195"/>
                  <a:pt x="2526672" y="0"/>
                </a:cubicBezTo>
                <a:cubicBezTo>
                  <a:pt x="2756488" y="5195"/>
                  <a:pt x="2848986" y="-18429"/>
                  <a:pt x="3143099" y="0"/>
                </a:cubicBezTo>
                <a:cubicBezTo>
                  <a:pt x="3437212" y="18429"/>
                  <a:pt x="3737182" y="-1600"/>
                  <a:pt x="3942421" y="0"/>
                </a:cubicBezTo>
                <a:cubicBezTo>
                  <a:pt x="4147660" y="1600"/>
                  <a:pt x="4220648" y="-26819"/>
                  <a:pt x="4497883" y="0"/>
                </a:cubicBezTo>
                <a:cubicBezTo>
                  <a:pt x="4775118" y="26819"/>
                  <a:pt x="5105279" y="-10140"/>
                  <a:pt x="5297205" y="0"/>
                </a:cubicBezTo>
                <a:cubicBezTo>
                  <a:pt x="5489131" y="10140"/>
                  <a:pt x="5711132" y="-24443"/>
                  <a:pt x="6096528" y="0"/>
                </a:cubicBezTo>
                <a:cubicBezTo>
                  <a:pt x="6073825" y="217182"/>
                  <a:pt x="6079988" y="482932"/>
                  <a:pt x="6096528" y="685250"/>
                </a:cubicBezTo>
                <a:cubicBezTo>
                  <a:pt x="6113069" y="887568"/>
                  <a:pt x="6111110" y="1084769"/>
                  <a:pt x="6096528" y="1370500"/>
                </a:cubicBezTo>
                <a:cubicBezTo>
                  <a:pt x="6081947" y="1656231"/>
                  <a:pt x="6122692" y="1831372"/>
                  <a:pt x="6096528" y="2090012"/>
                </a:cubicBezTo>
                <a:cubicBezTo>
                  <a:pt x="6070364" y="2348652"/>
                  <a:pt x="6087508" y="2449324"/>
                  <a:pt x="6096528" y="2672474"/>
                </a:cubicBezTo>
                <a:cubicBezTo>
                  <a:pt x="6105548" y="2895624"/>
                  <a:pt x="6107118" y="3089828"/>
                  <a:pt x="6096528" y="3426249"/>
                </a:cubicBezTo>
                <a:cubicBezTo>
                  <a:pt x="5959594" y="3395023"/>
                  <a:pt x="5640770" y="3433306"/>
                  <a:pt x="5419136" y="3426249"/>
                </a:cubicBezTo>
                <a:cubicBezTo>
                  <a:pt x="5197502" y="3419192"/>
                  <a:pt x="4958577" y="3409316"/>
                  <a:pt x="4741744" y="3426249"/>
                </a:cubicBezTo>
                <a:cubicBezTo>
                  <a:pt x="4524911" y="3443182"/>
                  <a:pt x="4222589" y="3463130"/>
                  <a:pt x="3942421" y="3426249"/>
                </a:cubicBezTo>
                <a:cubicBezTo>
                  <a:pt x="3662253" y="3389368"/>
                  <a:pt x="3519237" y="3429496"/>
                  <a:pt x="3265029" y="3426249"/>
                </a:cubicBezTo>
                <a:cubicBezTo>
                  <a:pt x="3010821" y="3423002"/>
                  <a:pt x="2929984" y="3443179"/>
                  <a:pt x="2770533" y="3426249"/>
                </a:cubicBezTo>
                <a:cubicBezTo>
                  <a:pt x="2611082" y="3409319"/>
                  <a:pt x="2331412" y="3413962"/>
                  <a:pt x="2215072" y="3426249"/>
                </a:cubicBezTo>
                <a:cubicBezTo>
                  <a:pt x="2098732" y="3438536"/>
                  <a:pt x="1694431" y="3438157"/>
                  <a:pt x="1415749" y="3426249"/>
                </a:cubicBezTo>
                <a:cubicBezTo>
                  <a:pt x="1137067" y="3414341"/>
                  <a:pt x="1028538" y="3445756"/>
                  <a:pt x="738357" y="3426249"/>
                </a:cubicBezTo>
                <a:cubicBezTo>
                  <a:pt x="448176" y="3406742"/>
                  <a:pt x="211532" y="3396619"/>
                  <a:pt x="0" y="3426249"/>
                </a:cubicBezTo>
                <a:cubicBezTo>
                  <a:pt x="13302" y="3210995"/>
                  <a:pt x="3410" y="3077172"/>
                  <a:pt x="0" y="2740999"/>
                </a:cubicBezTo>
                <a:cubicBezTo>
                  <a:pt x="-3410" y="2404826"/>
                  <a:pt x="-2992" y="2367391"/>
                  <a:pt x="0" y="2158537"/>
                </a:cubicBezTo>
                <a:cubicBezTo>
                  <a:pt x="2992" y="1949683"/>
                  <a:pt x="16902" y="1728569"/>
                  <a:pt x="0" y="1576075"/>
                </a:cubicBezTo>
                <a:cubicBezTo>
                  <a:pt x="-16902" y="1423581"/>
                  <a:pt x="31167" y="1123483"/>
                  <a:pt x="0" y="856562"/>
                </a:cubicBezTo>
                <a:cubicBezTo>
                  <a:pt x="-31167" y="589641"/>
                  <a:pt x="42818" y="315233"/>
                  <a:pt x="0" y="0"/>
                </a:cubicBezTo>
                <a:close/>
              </a:path>
            </a:pathLst>
          </a:custGeom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7647D2-7897-E85B-CFCB-CB3D79CA4D6F}"/>
              </a:ext>
            </a:extLst>
          </p:cNvPr>
          <p:cNvSpPr txBox="1"/>
          <p:nvPr/>
        </p:nvSpPr>
        <p:spPr>
          <a:xfrm>
            <a:off x="576943" y="283029"/>
            <a:ext cx="11430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accent1"/>
                </a:solidFill>
              </a:rPr>
              <a:t>Call for participants to take part in an interdisciplinary research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75AE70-9BB2-EDC3-068D-4C052C1BA954}"/>
              </a:ext>
            </a:extLst>
          </p:cNvPr>
          <p:cNvSpPr txBox="1"/>
          <p:nvPr/>
        </p:nvSpPr>
        <p:spPr>
          <a:xfrm rot="368653">
            <a:off x="459976" y="4918547"/>
            <a:ext cx="5116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4802B"/>
                </a:solidFill>
              </a:rPr>
              <a:t>Do you want to take part in a research project?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80BD93A-077F-8CF3-2756-DD42DF923065}"/>
              </a:ext>
            </a:extLst>
          </p:cNvPr>
          <p:cNvSpPr/>
          <p:nvPr/>
        </p:nvSpPr>
        <p:spPr>
          <a:xfrm>
            <a:off x="7228115" y="1284514"/>
            <a:ext cx="4180114" cy="22206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As researchers, we have noticed that in both professional and personal contexts it has become increasingly difficult to talk about some issues because </a:t>
            </a:r>
            <a:r>
              <a:rPr lang="en-GB"/>
              <a:t>of ongoing </a:t>
            </a:r>
            <a:r>
              <a:rPr lang="en-GB" dirty="0"/>
              <a:t>polarisation. We have created a model to support those conversations.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4E8D28-06DE-26A3-4B4E-907B132E29AD}"/>
              </a:ext>
            </a:extLst>
          </p:cNvPr>
          <p:cNvSpPr txBox="1"/>
          <p:nvPr/>
        </p:nvSpPr>
        <p:spPr>
          <a:xfrm>
            <a:off x="6912694" y="5466975"/>
            <a:ext cx="464793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buNone/>
            </a:pPr>
            <a:r>
              <a:rPr lang="en-US" dirty="0"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For further information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please contact: </a:t>
            </a:r>
            <a:endParaRPr lang="en-GB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buNone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Donna Gaywood 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donnagaywood@proton.me</a:t>
            </a:r>
            <a:endParaRPr lang="en-US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fontAlgn="base">
              <a:buNone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Keith Oulton 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4"/>
              </a:rPr>
              <a:t>Keith.oulton@protonmail.com</a:t>
            </a:r>
            <a:endParaRPr lang="en-US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fontAlgn="base">
              <a:buNone/>
            </a:pP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1AC4C9-6700-0EB0-9AB7-48E1E54C9B77}"/>
              </a:ext>
            </a:extLst>
          </p:cNvPr>
          <p:cNvSpPr txBox="1"/>
          <p:nvPr/>
        </p:nvSpPr>
        <p:spPr>
          <a:xfrm rot="21132213">
            <a:off x="7145163" y="3797069"/>
            <a:ext cx="38753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961F5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Are you interested in trying out a model to support difficult conversations?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BEB172-0CB6-C964-5CFF-30967F6E5128}"/>
              </a:ext>
            </a:extLst>
          </p:cNvPr>
          <p:cNvSpPr txBox="1"/>
          <p:nvPr/>
        </p:nvSpPr>
        <p:spPr>
          <a:xfrm>
            <a:off x="1238175" y="6002414"/>
            <a:ext cx="62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Can you spare about two hours? </a:t>
            </a:r>
          </a:p>
        </p:txBody>
      </p:sp>
    </p:spTree>
    <p:extLst>
      <p:ext uri="{BB962C8B-B14F-4D97-AF65-F5344CB8AC3E}">
        <p14:creationId xmlns:p14="http://schemas.microsoft.com/office/powerpoint/2010/main" val="3917411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103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GAYWOOD, Donna (Dr)</dc:creator>
  <cp:lastModifiedBy>Keith Oulton</cp:lastModifiedBy>
  <cp:revision>1</cp:revision>
  <dcterms:created xsi:type="dcterms:W3CDTF">2026-08-18T10:29:55Z</dcterms:created>
  <dcterms:modified xsi:type="dcterms:W3CDTF">2026-08-28T10:02:18Z</dcterms:modified>
</cp:coreProperties>
</file>