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84" r:id="rId1"/>
  </p:sldMasterIdLst>
  <p:notesMasterIdLst>
    <p:notesMasterId r:id="rId14"/>
  </p:notesMasterIdLst>
  <p:handoutMasterIdLst>
    <p:handoutMasterId r:id="rId15"/>
  </p:handoutMasterIdLst>
  <p:sldIdLst>
    <p:sldId id="256" r:id="rId2"/>
    <p:sldId id="358" r:id="rId3"/>
    <p:sldId id="359" r:id="rId4"/>
    <p:sldId id="346" r:id="rId5"/>
    <p:sldId id="345" r:id="rId6"/>
    <p:sldId id="343" r:id="rId7"/>
    <p:sldId id="331" r:id="rId8"/>
    <p:sldId id="348" r:id="rId9"/>
    <p:sldId id="323" r:id="rId10"/>
    <p:sldId id="354" r:id="rId11"/>
    <p:sldId id="274" r:id="rId12"/>
    <p:sldId id="321" r:id="rId13"/>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2"/>
      </p:cViewPr>
      <p:guideLst>
        <p:guide orient="horz" pos="2160"/>
        <p:guide pos="2880"/>
      </p:guideLst>
    </p:cSldViewPr>
  </p:slideViewPr>
  <p:notesTextViewPr>
    <p:cViewPr>
      <p:scale>
        <a:sx n="100" d="100"/>
        <a:sy n="100" d="100"/>
      </p:scale>
      <p:origin x="0" y="0"/>
    </p:cViewPr>
  </p:notesTextViewPr>
  <p:sorterViewPr>
    <p:cViewPr>
      <p:scale>
        <a:sx n="84" d="100"/>
        <a:sy n="84" d="100"/>
      </p:scale>
      <p:origin x="0" y="0"/>
    </p:cViewPr>
  </p:sorterViewPr>
  <p:notesViewPr>
    <p:cSldViewPr>
      <p:cViewPr varScale="1">
        <p:scale>
          <a:sx n="55" d="100"/>
          <a:sy n="55" d="100"/>
        </p:scale>
        <p:origin x="-2892" y="-10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C43A3CD1-52B2-413C-BC3A-3A5DA81AB190}" type="datetimeFigureOut">
              <a:rPr lang="en-GB" smtClean="0"/>
              <a:pPr/>
              <a:t>18/02/2020</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C76DE583-7439-4AE7-AFD8-C558CD57BB4A}" type="slidenum">
              <a:rPr lang="en-GB" smtClean="0"/>
              <a:pPr/>
              <a:t>‹#›</a:t>
            </a:fld>
            <a:endParaRPr lang="en-GB"/>
          </a:p>
        </p:txBody>
      </p:sp>
    </p:spTree>
    <p:extLst>
      <p:ext uri="{BB962C8B-B14F-4D97-AF65-F5344CB8AC3E}">
        <p14:creationId xmlns:p14="http://schemas.microsoft.com/office/powerpoint/2010/main" val="2936719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6DC5F5FE-012B-430D-98F6-49D391BECC5B}" type="datetimeFigureOut">
              <a:rPr lang="en-GB" smtClean="0"/>
              <a:pPr/>
              <a:t>18/02/2020</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E55D4791-2A8A-46CA-8AB4-C8073F9CCDF2}" type="slidenum">
              <a:rPr lang="en-GB" smtClean="0"/>
              <a:pPr/>
              <a:t>‹#›</a:t>
            </a:fld>
            <a:endParaRPr lang="en-GB"/>
          </a:p>
        </p:txBody>
      </p:sp>
    </p:spTree>
    <p:extLst>
      <p:ext uri="{BB962C8B-B14F-4D97-AF65-F5344CB8AC3E}">
        <p14:creationId xmlns:p14="http://schemas.microsoft.com/office/powerpoint/2010/main" val="2945319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E55D4791-2A8A-46CA-8AB4-C8073F9CCDF2}" type="slidenum">
              <a:rPr lang="en-GB" smtClean="0"/>
              <a:pPr/>
              <a:t>1</a:t>
            </a:fld>
            <a:endParaRPr 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Terms we may use </a:t>
            </a:r>
          </a:p>
        </p:txBody>
      </p:sp>
      <p:sp>
        <p:nvSpPr>
          <p:cNvPr id="4" name="Slide Number Placeholder 3"/>
          <p:cNvSpPr>
            <a:spLocks noGrp="1"/>
          </p:cNvSpPr>
          <p:nvPr>
            <p:ph type="sldNum" sz="quarter" idx="10"/>
          </p:nvPr>
        </p:nvSpPr>
        <p:spPr/>
        <p:txBody>
          <a:bodyPr/>
          <a:lstStyle/>
          <a:p>
            <a:fld id="{E55D4791-2A8A-46CA-8AB4-C8073F9CCDF2}" type="slidenum">
              <a:rPr lang="en-GB" smtClean="0"/>
              <a:pPr/>
              <a:t>5</a:t>
            </a:fld>
            <a:endParaRPr lang="en-GB" dirty="0"/>
          </a:p>
        </p:txBody>
      </p:sp>
    </p:spTree>
    <p:extLst>
      <p:ext uri="{BB962C8B-B14F-4D97-AF65-F5344CB8AC3E}">
        <p14:creationId xmlns:p14="http://schemas.microsoft.com/office/powerpoint/2010/main" val="1201633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E55D4791-2A8A-46CA-8AB4-C8073F9CCDF2}" type="slidenum">
              <a:rPr lang="en-GB" smtClean="0"/>
              <a:pPr/>
              <a:t>7</a:t>
            </a:fld>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55D4791-2A8A-46CA-8AB4-C8073F9CCDF2}" type="slidenum">
              <a:rPr lang="en-GB" smtClean="0"/>
              <a:pPr/>
              <a:t>9</a:t>
            </a:fld>
            <a:endParaRPr lang="en-GB" dirty="0"/>
          </a:p>
        </p:txBody>
      </p:sp>
    </p:spTree>
    <p:extLst>
      <p:ext uri="{BB962C8B-B14F-4D97-AF65-F5344CB8AC3E}">
        <p14:creationId xmlns:p14="http://schemas.microsoft.com/office/powerpoint/2010/main" val="2934463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232B83D-7778-4F5E-94DF-DACACC6C2682}" type="datetime1">
              <a:rPr lang="en-GB" smtClean="0"/>
              <a:t>18/02/2020</a:t>
            </a:fld>
            <a:endParaRPr lang="en-GB"/>
          </a:p>
        </p:txBody>
      </p:sp>
      <p:sp>
        <p:nvSpPr>
          <p:cNvPr id="5" name="Footer Placeholder 4"/>
          <p:cNvSpPr>
            <a:spLocks noGrp="1"/>
          </p:cNvSpPr>
          <p:nvPr>
            <p:ph type="ftr" sz="quarter" idx="11"/>
          </p:nvPr>
        </p:nvSpPr>
        <p:spPr/>
        <p:txBody>
          <a:bodyPr/>
          <a:lstStyle/>
          <a:p>
            <a:r>
              <a:rPr lang="en-GB"/>
              <a:t>Mike Moss 2020</a:t>
            </a:r>
          </a:p>
        </p:txBody>
      </p:sp>
      <p:sp>
        <p:nvSpPr>
          <p:cNvPr id="6" name="Slide Number Placeholder 5"/>
          <p:cNvSpPr>
            <a:spLocks noGrp="1"/>
          </p:cNvSpPr>
          <p:nvPr>
            <p:ph type="sldNum" sz="quarter" idx="12"/>
          </p:nvPr>
        </p:nvSpPr>
        <p:spPr/>
        <p:txBody>
          <a:bodyPr/>
          <a:lstStyle/>
          <a:p>
            <a:fld id="{F860F1FA-B06A-4648-995D-095FD38CA65C}"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0707371-50E9-4127-B073-58A3CA0186B4}" type="datetime1">
              <a:rPr lang="en-GB" smtClean="0"/>
              <a:t>18/02/2020</a:t>
            </a:fld>
            <a:endParaRPr lang="en-GB"/>
          </a:p>
        </p:txBody>
      </p:sp>
      <p:sp>
        <p:nvSpPr>
          <p:cNvPr id="5" name="Footer Placeholder 4"/>
          <p:cNvSpPr>
            <a:spLocks noGrp="1"/>
          </p:cNvSpPr>
          <p:nvPr>
            <p:ph type="ftr" sz="quarter" idx="11"/>
          </p:nvPr>
        </p:nvSpPr>
        <p:spPr/>
        <p:txBody>
          <a:bodyPr/>
          <a:lstStyle/>
          <a:p>
            <a:r>
              <a:rPr lang="en-GB"/>
              <a:t>Mike Moss 2020</a:t>
            </a:r>
          </a:p>
        </p:txBody>
      </p:sp>
      <p:sp>
        <p:nvSpPr>
          <p:cNvPr id="6" name="Slide Number Placeholder 5"/>
          <p:cNvSpPr>
            <a:spLocks noGrp="1"/>
          </p:cNvSpPr>
          <p:nvPr>
            <p:ph type="sldNum" sz="quarter" idx="12"/>
          </p:nvPr>
        </p:nvSpPr>
        <p:spPr/>
        <p:txBody>
          <a:bodyPr/>
          <a:lstStyle/>
          <a:p>
            <a:fld id="{F860F1FA-B06A-4648-995D-095FD38CA65C}"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6005595-ECFE-434A-B5DF-933E29395F25}" type="datetime1">
              <a:rPr lang="en-GB" smtClean="0"/>
              <a:t>18/02/2020</a:t>
            </a:fld>
            <a:endParaRPr lang="en-GB"/>
          </a:p>
        </p:txBody>
      </p:sp>
      <p:sp>
        <p:nvSpPr>
          <p:cNvPr id="5" name="Footer Placeholder 4"/>
          <p:cNvSpPr>
            <a:spLocks noGrp="1"/>
          </p:cNvSpPr>
          <p:nvPr>
            <p:ph type="ftr" sz="quarter" idx="11"/>
          </p:nvPr>
        </p:nvSpPr>
        <p:spPr/>
        <p:txBody>
          <a:bodyPr/>
          <a:lstStyle/>
          <a:p>
            <a:r>
              <a:rPr lang="en-GB"/>
              <a:t>Mike Moss 2020</a:t>
            </a:r>
          </a:p>
        </p:txBody>
      </p:sp>
      <p:sp>
        <p:nvSpPr>
          <p:cNvPr id="6" name="Slide Number Placeholder 5"/>
          <p:cNvSpPr>
            <a:spLocks noGrp="1"/>
          </p:cNvSpPr>
          <p:nvPr>
            <p:ph type="sldNum" sz="quarter" idx="12"/>
          </p:nvPr>
        </p:nvSpPr>
        <p:spPr/>
        <p:txBody>
          <a:bodyPr/>
          <a:lstStyle/>
          <a:p>
            <a:fld id="{F860F1FA-B06A-4648-995D-095FD38CA65C}"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90B4F3-697E-4C88-8FBE-C884BA09ECD9}" type="datetime1">
              <a:rPr lang="en-GB" smtClean="0"/>
              <a:t>18/02/2020</a:t>
            </a:fld>
            <a:endParaRPr lang="en-GB"/>
          </a:p>
        </p:txBody>
      </p:sp>
      <p:sp>
        <p:nvSpPr>
          <p:cNvPr id="5" name="Footer Placeholder 4"/>
          <p:cNvSpPr>
            <a:spLocks noGrp="1"/>
          </p:cNvSpPr>
          <p:nvPr>
            <p:ph type="ftr" sz="quarter" idx="11"/>
          </p:nvPr>
        </p:nvSpPr>
        <p:spPr/>
        <p:txBody>
          <a:bodyPr/>
          <a:lstStyle/>
          <a:p>
            <a:r>
              <a:rPr lang="en-GB"/>
              <a:t>Mike Moss 2020</a:t>
            </a:r>
          </a:p>
        </p:txBody>
      </p:sp>
      <p:sp>
        <p:nvSpPr>
          <p:cNvPr id="6" name="Slide Number Placeholder 5"/>
          <p:cNvSpPr>
            <a:spLocks noGrp="1"/>
          </p:cNvSpPr>
          <p:nvPr>
            <p:ph type="sldNum" sz="quarter" idx="12"/>
          </p:nvPr>
        </p:nvSpPr>
        <p:spPr/>
        <p:txBody>
          <a:bodyPr/>
          <a:lstStyle/>
          <a:p>
            <a:fld id="{F860F1FA-B06A-4648-995D-095FD38CA65C}"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32965D-600A-4659-A563-B62ED526A2B9}" type="datetime1">
              <a:rPr lang="en-GB" smtClean="0"/>
              <a:t>18/02/2020</a:t>
            </a:fld>
            <a:endParaRPr lang="en-GB"/>
          </a:p>
        </p:txBody>
      </p:sp>
      <p:sp>
        <p:nvSpPr>
          <p:cNvPr id="5" name="Footer Placeholder 4"/>
          <p:cNvSpPr>
            <a:spLocks noGrp="1"/>
          </p:cNvSpPr>
          <p:nvPr>
            <p:ph type="ftr" sz="quarter" idx="11"/>
          </p:nvPr>
        </p:nvSpPr>
        <p:spPr/>
        <p:txBody>
          <a:bodyPr/>
          <a:lstStyle/>
          <a:p>
            <a:r>
              <a:rPr lang="en-GB"/>
              <a:t>Mike Moss 2020</a:t>
            </a:r>
          </a:p>
        </p:txBody>
      </p:sp>
      <p:sp>
        <p:nvSpPr>
          <p:cNvPr id="6" name="Slide Number Placeholder 5"/>
          <p:cNvSpPr>
            <a:spLocks noGrp="1"/>
          </p:cNvSpPr>
          <p:nvPr>
            <p:ph type="sldNum" sz="quarter" idx="12"/>
          </p:nvPr>
        </p:nvSpPr>
        <p:spPr/>
        <p:txBody>
          <a:bodyPr/>
          <a:lstStyle/>
          <a:p>
            <a:fld id="{F860F1FA-B06A-4648-995D-095FD38CA65C}"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F4978A2-E46E-4F84-BB34-D297D022F3B7}" type="datetime1">
              <a:rPr lang="en-GB" smtClean="0"/>
              <a:t>18/02/2020</a:t>
            </a:fld>
            <a:endParaRPr lang="en-GB"/>
          </a:p>
        </p:txBody>
      </p:sp>
      <p:sp>
        <p:nvSpPr>
          <p:cNvPr id="6" name="Footer Placeholder 5"/>
          <p:cNvSpPr>
            <a:spLocks noGrp="1"/>
          </p:cNvSpPr>
          <p:nvPr>
            <p:ph type="ftr" sz="quarter" idx="11"/>
          </p:nvPr>
        </p:nvSpPr>
        <p:spPr/>
        <p:txBody>
          <a:bodyPr/>
          <a:lstStyle/>
          <a:p>
            <a:r>
              <a:rPr lang="en-GB"/>
              <a:t>Mike Moss 2020</a:t>
            </a:r>
          </a:p>
        </p:txBody>
      </p:sp>
      <p:sp>
        <p:nvSpPr>
          <p:cNvPr id="7" name="Slide Number Placeholder 6"/>
          <p:cNvSpPr>
            <a:spLocks noGrp="1"/>
          </p:cNvSpPr>
          <p:nvPr>
            <p:ph type="sldNum" sz="quarter" idx="12"/>
          </p:nvPr>
        </p:nvSpPr>
        <p:spPr/>
        <p:txBody>
          <a:bodyPr/>
          <a:lstStyle/>
          <a:p>
            <a:fld id="{F860F1FA-B06A-4648-995D-095FD38CA65C}"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593A52A-1BFB-4142-94F5-694B2A741B54}" type="datetime1">
              <a:rPr lang="en-GB" smtClean="0"/>
              <a:t>18/02/2020</a:t>
            </a:fld>
            <a:endParaRPr lang="en-GB"/>
          </a:p>
        </p:txBody>
      </p:sp>
      <p:sp>
        <p:nvSpPr>
          <p:cNvPr id="8" name="Footer Placeholder 7"/>
          <p:cNvSpPr>
            <a:spLocks noGrp="1"/>
          </p:cNvSpPr>
          <p:nvPr>
            <p:ph type="ftr" sz="quarter" idx="11"/>
          </p:nvPr>
        </p:nvSpPr>
        <p:spPr/>
        <p:txBody>
          <a:bodyPr/>
          <a:lstStyle/>
          <a:p>
            <a:r>
              <a:rPr lang="en-GB"/>
              <a:t>Mike Moss 2020</a:t>
            </a:r>
          </a:p>
        </p:txBody>
      </p:sp>
      <p:sp>
        <p:nvSpPr>
          <p:cNvPr id="9" name="Slide Number Placeholder 8"/>
          <p:cNvSpPr>
            <a:spLocks noGrp="1"/>
          </p:cNvSpPr>
          <p:nvPr>
            <p:ph type="sldNum" sz="quarter" idx="12"/>
          </p:nvPr>
        </p:nvSpPr>
        <p:spPr/>
        <p:txBody>
          <a:bodyPr/>
          <a:lstStyle/>
          <a:p>
            <a:fld id="{F860F1FA-B06A-4648-995D-095FD38CA65C}"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AE5B437-3D41-4C8D-9F78-07A47E830315}" type="datetime1">
              <a:rPr lang="en-GB" smtClean="0"/>
              <a:t>18/02/2020</a:t>
            </a:fld>
            <a:endParaRPr lang="en-GB"/>
          </a:p>
        </p:txBody>
      </p:sp>
      <p:sp>
        <p:nvSpPr>
          <p:cNvPr id="4" name="Footer Placeholder 3"/>
          <p:cNvSpPr>
            <a:spLocks noGrp="1"/>
          </p:cNvSpPr>
          <p:nvPr>
            <p:ph type="ftr" sz="quarter" idx="11"/>
          </p:nvPr>
        </p:nvSpPr>
        <p:spPr/>
        <p:txBody>
          <a:bodyPr/>
          <a:lstStyle/>
          <a:p>
            <a:r>
              <a:rPr lang="en-GB"/>
              <a:t>Mike Moss 2020</a:t>
            </a:r>
          </a:p>
        </p:txBody>
      </p:sp>
      <p:sp>
        <p:nvSpPr>
          <p:cNvPr id="5" name="Slide Number Placeholder 4"/>
          <p:cNvSpPr>
            <a:spLocks noGrp="1"/>
          </p:cNvSpPr>
          <p:nvPr>
            <p:ph type="sldNum" sz="quarter" idx="12"/>
          </p:nvPr>
        </p:nvSpPr>
        <p:spPr/>
        <p:txBody>
          <a:bodyPr/>
          <a:lstStyle/>
          <a:p>
            <a:fld id="{F860F1FA-B06A-4648-995D-095FD38CA65C}"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07D784-0CB1-4FFF-9350-292CCCDE8E11}" type="datetime1">
              <a:rPr lang="en-GB" smtClean="0"/>
              <a:t>18/02/2020</a:t>
            </a:fld>
            <a:endParaRPr lang="en-GB"/>
          </a:p>
        </p:txBody>
      </p:sp>
      <p:sp>
        <p:nvSpPr>
          <p:cNvPr id="3" name="Footer Placeholder 2"/>
          <p:cNvSpPr>
            <a:spLocks noGrp="1"/>
          </p:cNvSpPr>
          <p:nvPr>
            <p:ph type="ftr" sz="quarter" idx="11"/>
          </p:nvPr>
        </p:nvSpPr>
        <p:spPr/>
        <p:txBody>
          <a:bodyPr/>
          <a:lstStyle/>
          <a:p>
            <a:r>
              <a:rPr lang="en-GB"/>
              <a:t>Mike Moss 2020</a:t>
            </a:r>
          </a:p>
        </p:txBody>
      </p:sp>
      <p:sp>
        <p:nvSpPr>
          <p:cNvPr id="4" name="Slide Number Placeholder 3"/>
          <p:cNvSpPr>
            <a:spLocks noGrp="1"/>
          </p:cNvSpPr>
          <p:nvPr>
            <p:ph type="sldNum" sz="quarter" idx="12"/>
          </p:nvPr>
        </p:nvSpPr>
        <p:spPr/>
        <p:txBody>
          <a:bodyPr/>
          <a:lstStyle/>
          <a:p>
            <a:fld id="{F860F1FA-B06A-4648-995D-095FD38CA65C}"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733046-C5EA-4663-9CDD-E49F8478E405}" type="datetime1">
              <a:rPr lang="en-GB" smtClean="0"/>
              <a:t>18/02/2020</a:t>
            </a:fld>
            <a:endParaRPr lang="en-GB"/>
          </a:p>
        </p:txBody>
      </p:sp>
      <p:sp>
        <p:nvSpPr>
          <p:cNvPr id="6" name="Footer Placeholder 5"/>
          <p:cNvSpPr>
            <a:spLocks noGrp="1"/>
          </p:cNvSpPr>
          <p:nvPr>
            <p:ph type="ftr" sz="quarter" idx="11"/>
          </p:nvPr>
        </p:nvSpPr>
        <p:spPr/>
        <p:txBody>
          <a:bodyPr/>
          <a:lstStyle/>
          <a:p>
            <a:r>
              <a:rPr lang="en-GB"/>
              <a:t>Mike Moss 2020</a:t>
            </a:r>
          </a:p>
        </p:txBody>
      </p:sp>
      <p:sp>
        <p:nvSpPr>
          <p:cNvPr id="7" name="Slide Number Placeholder 6"/>
          <p:cNvSpPr>
            <a:spLocks noGrp="1"/>
          </p:cNvSpPr>
          <p:nvPr>
            <p:ph type="sldNum" sz="quarter" idx="12"/>
          </p:nvPr>
        </p:nvSpPr>
        <p:spPr/>
        <p:txBody>
          <a:bodyPr/>
          <a:lstStyle/>
          <a:p>
            <a:fld id="{F860F1FA-B06A-4648-995D-095FD38CA65C}"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ADAADF-36B2-4AC2-983B-7C63C992B6C7}" type="datetime1">
              <a:rPr lang="en-GB" smtClean="0"/>
              <a:t>18/02/2020</a:t>
            </a:fld>
            <a:endParaRPr lang="en-GB"/>
          </a:p>
        </p:txBody>
      </p:sp>
      <p:sp>
        <p:nvSpPr>
          <p:cNvPr id="6" name="Footer Placeholder 5"/>
          <p:cNvSpPr>
            <a:spLocks noGrp="1"/>
          </p:cNvSpPr>
          <p:nvPr>
            <p:ph type="ftr" sz="quarter" idx="11"/>
          </p:nvPr>
        </p:nvSpPr>
        <p:spPr/>
        <p:txBody>
          <a:bodyPr/>
          <a:lstStyle/>
          <a:p>
            <a:r>
              <a:rPr lang="en-GB"/>
              <a:t>Mike Moss 2020</a:t>
            </a:r>
          </a:p>
        </p:txBody>
      </p:sp>
      <p:sp>
        <p:nvSpPr>
          <p:cNvPr id="7" name="Slide Number Placeholder 6"/>
          <p:cNvSpPr>
            <a:spLocks noGrp="1"/>
          </p:cNvSpPr>
          <p:nvPr>
            <p:ph type="sldNum" sz="quarter" idx="12"/>
          </p:nvPr>
        </p:nvSpPr>
        <p:spPr/>
        <p:txBody>
          <a:bodyPr/>
          <a:lstStyle/>
          <a:p>
            <a:fld id="{F860F1FA-B06A-4648-995D-095FD38CA65C}"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D88256-13CB-4CD7-B901-EB99638264DE}" type="datetime1">
              <a:rPr lang="en-GB" smtClean="0"/>
              <a:t>18/02/2020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Mike Moss 2020</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60F1FA-B06A-4648-995D-095FD38CA65C}"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755576" y="764704"/>
            <a:ext cx="7704856" cy="5472608"/>
          </a:xfrm>
          <a:ln w="76200"/>
          <a:effectLst/>
          <a:scene3d>
            <a:camera prst="orthographicFront"/>
            <a:lightRig rig="threePt" dir="t"/>
          </a:scene3d>
          <a:sp3d>
            <a:bevelT prst="relaxedInset"/>
          </a:sp3d>
        </p:spPr>
        <p:style>
          <a:lnRef idx="2">
            <a:schemeClr val="accent1"/>
          </a:lnRef>
          <a:fillRef idx="1">
            <a:schemeClr val="lt1"/>
          </a:fillRef>
          <a:effectRef idx="0">
            <a:schemeClr val="accent1"/>
          </a:effectRef>
          <a:fontRef idx="minor">
            <a:schemeClr val="dk1"/>
          </a:fontRef>
        </p:style>
        <p:txBody>
          <a:bodyPr>
            <a:noAutofit/>
          </a:bodyPr>
          <a:lstStyle/>
          <a:p>
            <a:pPr fontAlgn="base"/>
            <a:br>
              <a:rPr lang="en-GB" b="1" dirty="0">
                <a:solidFill>
                  <a:schemeClr val="tx2"/>
                </a:solidFill>
              </a:rPr>
            </a:br>
            <a:r>
              <a:rPr lang="en-GB" b="1" dirty="0">
                <a:solidFill>
                  <a:schemeClr val="tx2"/>
                </a:solidFill>
              </a:rPr>
              <a:t>You can’t make someone have resilience and self esteem:</a:t>
            </a:r>
            <a:br>
              <a:rPr lang="en-GB" b="1" dirty="0">
                <a:solidFill>
                  <a:srgbClr val="FF0000"/>
                </a:solidFill>
              </a:rPr>
            </a:br>
            <a:r>
              <a:rPr lang="en-GB" sz="3200" dirty="0">
                <a:solidFill>
                  <a:schemeClr val="tx1"/>
                </a:solidFill>
              </a:rPr>
              <a:t>It’s already there just waiting to come out.</a:t>
            </a:r>
            <a:br>
              <a:rPr lang="en-GB" sz="3200" dirty="0">
                <a:solidFill>
                  <a:schemeClr val="tx1"/>
                </a:solidFill>
              </a:rPr>
            </a:br>
            <a:br>
              <a:rPr lang="en-GB" dirty="0">
                <a:solidFill>
                  <a:schemeClr val="tx1"/>
                </a:solidFill>
              </a:rPr>
            </a:br>
            <a:br>
              <a:rPr lang="en-GB" dirty="0">
                <a:solidFill>
                  <a:schemeClr val="tx1"/>
                </a:solidFill>
              </a:rPr>
            </a:br>
            <a:r>
              <a:rPr lang="en-GB" sz="2000" b="1" dirty="0">
                <a:solidFill>
                  <a:schemeClr val="tx1"/>
                </a:solidFill>
              </a:rPr>
              <a:t>BACP </a:t>
            </a:r>
            <a:r>
              <a:rPr lang="en-GB" sz="2000" b="1" dirty="0"/>
              <a:t>Children Young People and Families Conference</a:t>
            </a:r>
            <a:br>
              <a:rPr lang="en-GB" sz="2000" b="1" dirty="0"/>
            </a:br>
            <a:r>
              <a:rPr lang="en-GB" sz="2000" dirty="0"/>
              <a:t>Resilience: helping children and families develop an emotional shield</a:t>
            </a:r>
            <a:br>
              <a:rPr lang="en-GB" sz="2000" b="1" dirty="0"/>
            </a:br>
            <a:r>
              <a:rPr lang="en-GB" sz="2000" dirty="0"/>
              <a:t>London 22 February 2020</a:t>
            </a:r>
            <a:br>
              <a:rPr lang="en-GB" sz="2000" dirty="0"/>
            </a:br>
            <a:endParaRPr lang="en-GB" sz="3600" dirty="0"/>
          </a:p>
        </p:txBody>
      </p:sp>
      <p:sp>
        <p:nvSpPr>
          <p:cNvPr id="2" name="Footer Placeholder 1"/>
          <p:cNvSpPr>
            <a:spLocks noGrp="1"/>
          </p:cNvSpPr>
          <p:nvPr>
            <p:ph type="ftr" sz="quarter" idx="11"/>
          </p:nvPr>
        </p:nvSpPr>
        <p:spPr/>
        <p:txBody>
          <a:bodyPr/>
          <a:lstStyle/>
          <a:p>
            <a:r>
              <a:rPr lang="en-GB" dirty="0"/>
              <a:t>Mike Moss 2020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Dadirri: in our belongingness </a:t>
            </a:r>
          </a:p>
        </p:txBody>
      </p:sp>
      <p:sp>
        <p:nvSpPr>
          <p:cNvPr id="3" name="Content Placeholder 2"/>
          <p:cNvSpPr>
            <a:spLocks noGrp="1"/>
          </p:cNvSpPr>
          <p:nvPr>
            <p:ph idx="1"/>
          </p:nvPr>
        </p:nvSpPr>
        <p:spPr>
          <a:xfrm>
            <a:off x="457200" y="1340769"/>
            <a:ext cx="4546848" cy="4752527"/>
          </a:xfrm>
        </p:spPr>
        <p:txBody>
          <a:bodyPr>
            <a:normAutofit fontScale="77500" lnSpcReduction="20000"/>
          </a:bodyPr>
          <a:lstStyle/>
          <a:p>
            <a:pPr marL="0" indent="0">
              <a:buNone/>
            </a:pPr>
            <a:r>
              <a:rPr lang="en-GB" dirty="0"/>
              <a:t>… inner, deep listening and quiet, still awareness. It recognises the deep spring that is inside us. We call on it and it calls to us. This is the gift we are thirsting for.</a:t>
            </a:r>
            <a:br>
              <a:rPr lang="en-GB" dirty="0"/>
            </a:br>
            <a:br>
              <a:rPr lang="en-GB" dirty="0"/>
            </a:br>
            <a:r>
              <a:rPr lang="en-GB" dirty="0"/>
              <a:t>It is the awareness of where you've come from, why you are here, where are you going now and where you belong.</a:t>
            </a:r>
          </a:p>
          <a:p>
            <a:pPr marL="0" indent="0">
              <a:buNone/>
            </a:pPr>
            <a:endParaRPr lang="en-GB" dirty="0"/>
          </a:p>
          <a:p>
            <a:pPr marL="0" indent="0">
              <a:buNone/>
            </a:pPr>
            <a:r>
              <a:rPr lang="en-GB" sz="2900" dirty="0"/>
              <a:t>Miriam –Rose </a:t>
            </a:r>
            <a:r>
              <a:rPr lang="en-GB" sz="2900" dirty="0" err="1"/>
              <a:t>Ungunnmerr</a:t>
            </a:r>
            <a:br>
              <a:rPr lang="en-GB" dirty="0"/>
            </a:br>
            <a:br>
              <a:rPr lang="en-GB" dirty="0"/>
            </a:br>
            <a:r>
              <a:rPr lang="en-GB" sz="1400" dirty="0"/>
              <a:t>Source: Deep listening (dadirri) - Creative Spirits, retrieved from https://www.creativespirits.info/aboriginalculture/education/deep-listening-dadirri</a:t>
            </a:r>
          </a:p>
        </p:txBody>
      </p:sp>
      <p:sp>
        <p:nvSpPr>
          <p:cNvPr id="4" name="Footer Placeholder 3"/>
          <p:cNvSpPr>
            <a:spLocks noGrp="1"/>
          </p:cNvSpPr>
          <p:nvPr>
            <p:ph type="ftr" sz="quarter" idx="11"/>
          </p:nvPr>
        </p:nvSpPr>
        <p:spPr/>
        <p:txBody>
          <a:bodyPr/>
          <a:lstStyle/>
          <a:p>
            <a:r>
              <a:rPr lang="en-GB"/>
              <a:t>Mike Moss 2020</a:t>
            </a:r>
          </a:p>
        </p:txBody>
      </p:sp>
      <p:pic>
        <p:nvPicPr>
          <p:cNvPr id="5" name="Picture Placeholder 5" descr="MiriamRose.jpg"/>
          <p:cNvPicPr>
            <a:picLocks noChangeAspect="1"/>
          </p:cNvPicPr>
          <p:nvPr/>
        </p:nvPicPr>
        <p:blipFill>
          <a:blip r:embed="rId2" cstate="print"/>
          <a:srcRect t="3242" b="3242"/>
          <a:stretch>
            <a:fillRect/>
          </a:stretch>
        </p:blipFill>
        <p:spPr>
          <a:xfrm>
            <a:off x="5364088" y="1772816"/>
            <a:ext cx="3142281" cy="2502281"/>
          </a:xfrm>
          <a:prstGeom prst="rect">
            <a:avLst/>
          </a:prstGeom>
        </p:spPr>
      </p:pic>
    </p:spTree>
    <p:extLst>
      <p:ext uri="{BB962C8B-B14F-4D97-AF65-F5344CB8AC3E}">
        <p14:creationId xmlns:p14="http://schemas.microsoft.com/office/powerpoint/2010/main" val="3201664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29600" cy="5577483"/>
          </a:xfrm>
        </p:spPr>
        <p:txBody>
          <a:bodyPr>
            <a:normAutofit lnSpcReduction="10000"/>
          </a:bodyPr>
          <a:lstStyle/>
          <a:p>
            <a:pPr marL="0" indent="0" algn="ctr">
              <a:buNone/>
            </a:pPr>
            <a:r>
              <a:rPr lang="en-GB" sz="4400" b="1" dirty="0"/>
              <a:t>Listening for resilience</a:t>
            </a:r>
            <a:endParaRPr lang="en-GB" b="1" dirty="0"/>
          </a:p>
          <a:p>
            <a:pPr marL="0" indent="0">
              <a:buNone/>
            </a:pPr>
            <a:r>
              <a:rPr lang="en-GB" dirty="0"/>
              <a:t>There is no urgency to do, unless the urgency is created in me </a:t>
            </a:r>
          </a:p>
          <a:p>
            <a:pPr marL="0" indent="0">
              <a:buNone/>
            </a:pPr>
            <a:r>
              <a:rPr lang="en-GB" dirty="0"/>
              <a:t>Can I take the time that the healing needs </a:t>
            </a:r>
          </a:p>
          <a:p>
            <a:pPr marL="0" indent="0">
              <a:buNone/>
            </a:pPr>
            <a:r>
              <a:rPr lang="en-GB" dirty="0"/>
              <a:t>Can I trust the direction towards healing will be made known</a:t>
            </a:r>
          </a:p>
          <a:p>
            <a:pPr marL="0" indent="0">
              <a:buNone/>
            </a:pPr>
            <a:r>
              <a:rPr lang="en-GB" dirty="0"/>
              <a:t>Is the relationship  already there to help wisdom  emerge </a:t>
            </a:r>
          </a:p>
          <a:p>
            <a:pPr marL="0" indent="0">
              <a:buNone/>
            </a:pPr>
            <a:r>
              <a:rPr lang="en-GB" dirty="0"/>
              <a:t>Can I connect to the other at a level of depth</a:t>
            </a:r>
          </a:p>
          <a:p>
            <a:pPr marL="0" indent="0">
              <a:buNone/>
            </a:pPr>
            <a:r>
              <a:rPr lang="en-GB" dirty="0"/>
              <a:t>Do I trust  this encounter as significant</a:t>
            </a:r>
          </a:p>
          <a:p>
            <a:pPr marL="0" indent="0">
              <a:buNone/>
            </a:pPr>
            <a:endParaRPr lang="en-GB" dirty="0"/>
          </a:p>
        </p:txBody>
      </p:sp>
      <p:sp>
        <p:nvSpPr>
          <p:cNvPr id="4" name="Footer Placeholder 3"/>
          <p:cNvSpPr>
            <a:spLocks noGrp="1"/>
          </p:cNvSpPr>
          <p:nvPr>
            <p:ph type="ftr" sz="quarter" idx="11"/>
          </p:nvPr>
        </p:nvSpPr>
        <p:spPr/>
        <p:txBody>
          <a:bodyPr/>
          <a:lstStyle/>
          <a:p>
            <a:r>
              <a:rPr lang="en-GB"/>
              <a:t>Mike Moss 2020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p:txBody>
          <a:bodyPr>
            <a:normAutofit/>
          </a:bodyPr>
          <a:lstStyle/>
          <a:p>
            <a:pPr marL="0" indent="0">
              <a:buNone/>
            </a:pPr>
            <a:endParaRPr lang="en-GB" dirty="0"/>
          </a:p>
          <a:p>
            <a:endParaRPr lang="en-GB" dirty="0">
              <a:solidFill>
                <a:schemeClr val="bg2">
                  <a:lumMod val="50000"/>
                </a:schemeClr>
              </a:solidFill>
            </a:endParaRPr>
          </a:p>
          <a:p>
            <a:endParaRPr lang="en-GB" dirty="0"/>
          </a:p>
          <a:p>
            <a:endParaRPr lang="en-GB" dirty="0"/>
          </a:p>
          <a:p>
            <a:endParaRPr lang="en-GB" dirty="0"/>
          </a:p>
          <a:p>
            <a:pPr marL="0" indent="0" algn="ctr">
              <a:buNone/>
            </a:pPr>
            <a:r>
              <a:rPr lang="en-GB" dirty="0"/>
              <a:t>mike moss counselling supervision &amp; training</a:t>
            </a:r>
          </a:p>
          <a:p>
            <a:pPr marL="0" indent="0" algn="ctr">
              <a:buNone/>
            </a:pPr>
            <a:r>
              <a:rPr lang="en-GB" dirty="0">
                <a:solidFill>
                  <a:schemeClr val="accent1"/>
                </a:solidFill>
              </a:rPr>
              <a:t>mike.moss@outlook.com</a:t>
            </a:r>
          </a:p>
        </p:txBody>
      </p:sp>
      <p:sp>
        <p:nvSpPr>
          <p:cNvPr id="4" name="Footer Placeholder 3"/>
          <p:cNvSpPr>
            <a:spLocks noGrp="1"/>
          </p:cNvSpPr>
          <p:nvPr>
            <p:ph type="ftr" sz="quarter" idx="11"/>
          </p:nvPr>
        </p:nvSpPr>
        <p:spPr/>
        <p:txBody>
          <a:bodyPr/>
          <a:lstStyle/>
          <a:p>
            <a:r>
              <a:rPr lang="en-GB"/>
              <a:t>Mike Moss 2020</a:t>
            </a:r>
          </a:p>
        </p:txBody>
      </p:sp>
      <p:pic>
        <p:nvPicPr>
          <p:cNvPr id="13" name="Picture 12" descr="C:\Users\owner\Downloads\findhorn stones.jpg"/>
          <p:cNvPicPr/>
          <p:nvPr/>
        </p:nvPicPr>
        <p:blipFill>
          <a:blip r:embed="rId2" cstate="print"/>
          <a:srcRect l="9941" t="9003" r="14367" b="10290"/>
          <a:stretch>
            <a:fillRect/>
          </a:stretch>
        </p:blipFill>
        <p:spPr bwMode="auto">
          <a:xfrm>
            <a:off x="3203848" y="1916832"/>
            <a:ext cx="2467136" cy="2016224"/>
          </a:xfrm>
          <a:prstGeom prst="rect">
            <a:avLst/>
          </a:prstGeom>
          <a:ln>
            <a:noFill/>
          </a:ln>
          <a:effectLst>
            <a:softEdge rad="112500"/>
          </a:effectLst>
        </p:spPr>
      </p:pic>
    </p:spTree>
    <p:extLst>
      <p:ext uri="{BB962C8B-B14F-4D97-AF65-F5344CB8AC3E}">
        <p14:creationId xmlns:p14="http://schemas.microsoft.com/office/powerpoint/2010/main" val="3724366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41784"/>
            <a:ext cx="8229600" cy="1143000"/>
          </a:xfrm>
        </p:spPr>
        <p:txBody>
          <a:bodyPr>
            <a:noAutofit/>
          </a:bodyPr>
          <a:lstStyle/>
          <a:p>
            <a:br>
              <a:rPr lang="en-GB" sz="8800" b="1" dirty="0">
                <a:solidFill>
                  <a:schemeClr val="tx2">
                    <a:lumMod val="60000"/>
                    <a:lumOff val="40000"/>
                  </a:schemeClr>
                </a:solidFill>
              </a:rPr>
            </a:br>
            <a:br>
              <a:rPr lang="en-GB" sz="8800" b="1" dirty="0">
                <a:solidFill>
                  <a:schemeClr val="tx2">
                    <a:lumMod val="60000"/>
                    <a:lumOff val="40000"/>
                  </a:schemeClr>
                </a:solidFill>
              </a:rPr>
            </a:br>
            <a:br>
              <a:rPr lang="en-GB" sz="8800" b="1" dirty="0">
                <a:solidFill>
                  <a:schemeClr val="tx2">
                    <a:lumMod val="60000"/>
                    <a:lumOff val="40000"/>
                  </a:schemeClr>
                </a:solidFill>
              </a:rPr>
            </a:br>
            <a:r>
              <a:rPr lang="en-GB" sz="9600" b="1" dirty="0">
                <a:solidFill>
                  <a:schemeClr val="tx2">
                    <a:lumMod val="60000"/>
                    <a:lumOff val="40000"/>
                  </a:schemeClr>
                </a:solidFill>
              </a:rPr>
              <a:t>.</a:t>
            </a:r>
          </a:p>
        </p:txBody>
      </p:sp>
      <p:sp>
        <p:nvSpPr>
          <p:cNvPr id="4" name="Footer Placeholder 3"/>
          <p:cNvSpPr>
            <a:spLocks noGrp="1"/>
          </p:cNvSpPr>
          <p:nvPr>
            <p:ph type="ftr" sz="quarter" idx="11"/>
          </p:nvPr>
        </p:nvSpPr>
        <p:spPr/>
        <p:txBody>
          <a:bodyPr/>
          <a:lstStyle/>
          <a:p>
            <a:r>
              <a:rPr lang="en-GB"/>
              <a:t>Mike Moss 2020</a:t>
            </a:r>
          </a:p>
        </p:txBody>
      </p:sp>
    </p:spTree>
    <p:extLst>
      <p:ext uri="{BB962C8B-B14F-4D97-AF65-F5344CB8AC3E}">
        <p14:creationId xmlns:p14="http://schemas.microsoft.com/office/powerpoint/2010/main" val="2436527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a:t>Mike Moss 2020</a:t>
            </a:r>
          </a:p>
        </p:txBody>
      </p:sp>
      <p:pic>
        <p:nvPicPr>
          <p:cNvPr id="3" name="Picture Placeholder 5"/>
          <p:cNvPicPr>
            <a:picLocks noChangeAspect="1"/>
          </p:cNvPicPr>
          <p:nvPr/>
        </p:nvPicPr>
        <p:blipFill>
          <a:blip r:embed="rId2" cstate="print">
            <a:extLst>
              <a:ext uri="{28A0092B-C50C-407E-A947-70E740481C1C}">
                <a14:useLocalDpi xmlns:a14="http://schemas.microsoft.com/office/drawing/2010/main" val="0"/>
              </a:ext>
            </a:extLst>
          </a:blip>
          <a:srcRect l="206" r="206"/>
          <a:stretch>
            <a:fillRect/>
          </a:stretch>
        </p:blipFill>
        <p:spPr>
          <a:xfrm>
            <a:off x="930626" y="980728"/>
            <a:ext cx="7165250" cy="4752527"/>
          </a:xfrm>
          <a:prstGeom prst="rect">
            <a:avLst/>
          </a:prstGeom>
          <a:ln>
            <a:solidFill>
              <a:schemeClr val="accent1">
                <a:alpha val="78000"/>
              </a:schemeClr>
            </a:solidFill>
          </a:ln>
        </p:spPr>
      </p:pic>
    </p:spTree>
    <p:extLst>
      <p:ext uri="{BB962C8B-B14F-4D97-AF65-F5344CB8AC3E}">
        <p14:creationId xmlns:p14="http://schemas.microsoft.com/office/powerpoint/2010/main" val="1925618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Discovering  Resilience</a:t>
            </a:r>
          </a:p>
        </p:txBody>
      </p:sp>
      <p:sp>
        <p:nvSpPr>
          <p:cNvPr id="4" name="Footer Placeholder 3"/>
          <p:cNvSpPr>
            <a:spLocks noGrp="1"/>
          </p:cNvSpPr>
          <p:nvPr>
            <p:ph type="ftr" sz="quarter" idx="11"/>
          </p:nvPr>
        </p:nvSpPr>
        <p:spPr/>
        <p:txBody>
          <a:bodyPr/>
          <a:lstStyle/>
          <a:p>
            <a:r>
              <a:rPr lang="en-GB" dirty="0"/>
              <a:t>Mike Moss 2020</a:t>
            </a: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1556792"/>
            <a:ext cx="5318720" cy="3989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00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tx2">
                    <a:lumMod val="60000"/>
                    <a:lumOff val="40000"/>
                  </a:schemeClr>
                </a:solidFill>
              </a:rPr>
              <a:t>Discovering  self-esteem</a:t>
            </a:r>
          </a:p>
        </p:txBody>
      </p:sp>
      <p:sp>
        <p:nvSpPr>
          <p:cNvPr id="3" name="Content Placeholder 2"/>
          <p:cNvSpPr>
            <a:spLocks noGrp="1"/>
          </p:cNvSpPr>
          <p:nvPr>
            <p:ph sz="half" idx="1"/>
          </p:nvPr>
        </p:nvSpPr>
        <p:spPr/>
        <p:txBody>
          <a:bodyPr/>
          <a:lstStyle/>
          <a:p>
            <a:endParaRPr lang="en-GB" sz="3600" dirty="0"/>
          </a:p>
          <a:p>
            <a:endParaRPr lang="en-GB" dirty="0"/>
          </a:p>
        </p:txBody>
      </p:sp>
      <p:sp>
        <p:nvSpPr>
          <p:cNvPr id="5" name="Footer Placeholder 4"/>
          <p:cNvSpPr>
            <a:spLocks noGrp="1"/>
          </p:cNvSpPr>
          <p:nvPr>
            <p:ph type="ftr" sz="quarter" idx="11"/>
          </p:nvPr>
        </p:nvSpPr>
        <p:spPr/>
        <p:txBody>
          <a:bodyPr/>
          <a:lstStyle/>
          <a:p>
            <a:r>
              <a:rPr lang="en-GB" dirty="0"/>
              <a:t>Mike Moss 2020</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3981" y="1502986"/>
            <a:ext cx="5448339" cy="4086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4343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352928" cy="1152128"/>
          </a:xfrm>
        </p:spPr>
        <p:txBody>
          <a:bodyPr>
            <a:noAutofit/>
          </a:bodyPr>
          <a:lstStyle/>
          <a:p>
            <a:r>
              <a:rPr lang="en-GB" b="1" dirty="0"/>
              <a:t>Resilience and self-esteem connect</a:t>
            </a:r>
          </a:p>
        </p:txBody>
      </p:sp>
      <p:sp>
        <p:nvSpPr>
          <p:cNvPr id="4" name="Footer Placeholder 3"/>
          <p:cNvSpPr>
            <a:spLocks noGrp="1"/>
          </p:cNvSpPr>
          <p:nvPr>
            <p:ph type="ftr" sz="quarter" idx="11"/>
          </p:nvPr>
        </p:nvSpPr>
        <p:spPr/>
        <p:txBody>
          <a:bodyPr/>
          <a:lstStyle/>
          <a:p>
            <a:r>
              <a:rPr lang="en-GB" dirty="0"/>
              <a:t>Mike Moss 2020</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1484784"/>
            <a:ext cx="4518502"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0566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1">
                    <a:lumMod val="75000"/>
                  </a:schemeClr>
                </a:solidFill>
              </a:rPr>
              <a:t>You can only be you</a:t>
            </a:r>
            <a:endParaRPr lang="en-GB" b="1" dirty="0"/>
          </a:p>
        </p:txBody>
      </p:sp>
      <p:sp>
        <p:nvSpPr>
          <p:cNvPr id="4" name="Footer Placeholder 3"/>
          <p:cNvSpPr>
            <a:spLocks noGrp="1"/>
          </p:cNvSpPr>
          <p:nvPr>
            <p:ph type="ftr" sz="quarter" idx="11"/>
          </p:nvPr>
        </p:nvSpPr>
        <p:spPr/>
        <p:txBody>
          <a:bodyPr/>
          <a:lstStyle/>
          <a:p>
            <a:r>
              <a:rPr lang="en-GB" dirty="0"/>
              <a:t>Mike Moss 2020</a:t>
            </a: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784" y="1484784"/>
            <a:ext cx="3641452" cy="4641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Stored up energy</a:t>
            </a:r>
          </a:p>
        </p:txBody>
      </p:sp>
      <p:sp>
        <p:nvSpPr>
          <p:cNvPr id="4" name="Footer Placeholder 3"/>
          <p:cNvSpPr>
            <a:spLocks noGrp="1"/>
          </p:cNvSpPr>
          <p:nvPr>
            <p:ph type="ftr" sz="quarter" idx="11"/>
          </p:nvPr>
        </p:nvSpPr>
        <p:spPr/>
        <p:txBody>
          <a:bodyPr/>
          <a:lstStyle/>
          <a:p>
            <a:r>
              <a:rPr lang="en-GB" dirty="0"/>
              <a:t>Mike Moss 2020</a:t>
            </a:r>
          </a:p>
        </p:txBody>
      </p:sp>
      <p:pic>
        <p:nvPicPr>
          <p:cNvPr id="5" name="Content Placeholder 4" descr="C:\Users\moss.michael\Desktop\potential.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051720" y="1484784"/>
            <a:ext cx="5350955" cy="4133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317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3" cstate="print"/>
          <a:srcRect/>
          <a:stretch>
            <a:fillRect/>
          </a:stretch>
        </p:blipFill>
        <p:spPr bwMode="auto">
          <a:xfrm>
            <a:off x="4040936" y="1647950"/>
            <a:ext cx="4414048" cy="3797273"/>
          </a:xfrm>
          <a:prstGeom prst="rect">
            <a:avLst/>
          </a:prstGeom>
          <a:noFill/>
          <a:effectLst>
            <a:outerShdw blurRad="50800" dist="38100" dir="2700000" algn="tl" rotWithShape="0">
              <a:prstClr val="black">
                <a:alpha val="40000"/>
              </a:prstClr>
            </a:outerShdw>
          </a:effectLst>
          <a:scene3d>
            <a:camera prst="orthographicFront">
              <a:rot lat="0" lon="11400000" rev="0"/>
            </a:camera>
            <a:lightRig rig="threePt" dir="t"/>
          </a:scene3d>
        </p:spPr>
      </p:pic>
      <p:sp>
        <p:nvSpPr>
          <p:cNvPr id="2" name="Title 1"/>
          <p:cNvSpPr>
            <a:spLocks noGrp="1"/>
          </p:cNvSpPr>
          <p:nvPr>
            <p:ph type="title"/>
          </p:nvPr>
        </p:nvSpPr>
        <p:spPr/>
        <p:txBody>
          <a:bodyPr>
            <a:normAutofit/>
          </a:bodyPr>
          <a:lstStyle/>
          <a:p>
            <a:r>
              <a:rPr lang="en-GB" b="1" dirty="0"/>
              <a:t>Experiencing your own wisdom</a:t>
            </a:r>
          </a:p>
        </p:txBody>
      </p:sp>
      <p:sp>
        <p:nvSpPr>
          <p:cNvPr id="3" name="Content Placeholder 2"/>
          <p:cNvSpPr>
            <a:spLocks noGrp="1"/>
          </p:cNvSpPr>
          <p:nvPr>
            <p:ph idx="1"/>
          </p:nvPr>
        </p:nvSpPr>
        <p:spPr>
          <a:xfrm>
            <a:off x="457200" y="1600200"/>
            <a:ext cx="8229600" cy="4349080"/>
          </a:xfrm>
        </p:spPr>
        <p:txBody>
          <a:bodyPr>
            <a:normAutofit/>
          </a:bodyPr>
          <a:lstStyle/>
          <a:p>
            <a:r>
              <a:rPr lang="en-GB" dirty="0"/>
              <a:t>Imagination</a:t>
            </a:r>
          </a:p>
          <a:p>
            <a:r>
              <a:rPr lang="en-GB" dirty="0"/>
              <a:t>Exploration</a:t>
            </a:r>
          </a:p>
          <a:p>
            <a:r>
              <a:rPr lang="en-GB" dirty="0"/>
              <a:t>Insight</a:t>
            </a:r>
          </a:p>
          <a:p>
            <a:r>
              <a:rPr lang="en-GB" dirty="0"/>
              <a:t>Felt sense</a:t>
            </a:r>
          </a:p>
          <a:p>
            <a:r>
              <a:rPr lang="en-GB" dirty="0"/>
              <a:t>Caring</a:t>
            </a:r>
          </a:p>
          <a:p>
            <a:r>
              <a:rPr lang="en-GB" dirty="0"/>
              <a:t>Belonging</a:t>
            </a:r>
          </a:p>
          <a:p>
            <a:r>
              <a:rPr lang="en-GB" dirty="0"/>
              <a:t>Connecting</a:t>
            </a:r>
          </a:p>
          <a:p>
            <a:pPr>
              <a:buNone/>
            </a:pPr>
            <a:endParaRPr lang="en-GB" dirty="0"/>
          </a:p>
          <a:p>
            <a:endParaRPr lang="en-GB" dirty="0"/>
          </a:p>
          <a:p>
            <a:endParaRPr lang="en-GB" dirty="0"/>
          </a:p>
        </p:txBody>
      </p:sp>
      <p:sp>
        <p:nvSpPr>
          <p:cNvPr id="4" name="Footer Placeholder 3"/>
          <p:cNvSpPr>
            <a:spLocks noGrp="1"/>
          </p:cNvSpPr>
          <p:nvPr>
            <p:ph type="ftr" sz="quarter" idx="11"/>
          </p:nvPr>
        </p:nvSpPr>
        <p:spPr/>
        <p:txBody>
          <a:bodyPr/>
          <a:lstStyle/>
          <a:p>
            <a:r>
              <a:rPr lang="en-GB" dirty="0"/>
              <a:t>Mike Moss 2020</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1485</TotalTime>
  <Words>194</Words>
  <Application>Microsoft Office PowerPoint</Application>
  <PresentationFormat>On-screen Show (4:3)</PresentationFormat>
  <Paragraphs>54</Paragraphs>
  <Slides>12</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 You can’t make someone have resilience and self esteem: It’s already there just waiting to come out.   BACP Children Young People and Families Conference Resilience: helping children and families develop an emotional shield London 22 February 2020 </vt:lpstr>
      <vt:lpstr>   .</vt:lpstr>
      <vt:lpstr>PowerPoint Presentation</vt:lpstr>
      <vt:lpstr>Discovering  Resilience</vt:lpstr>
      <vt:lpstr>Discovering  self-esteem</vt:lpstr>
      <vt:lpstr>Resilience and self-esteem connect</vt:lpstr>
      <vt:lpstr>You can only be you</vt:lpstr>
      <vt:lpstr>Stored up energy</vt:lpstr>
      <vt:lpstr>Experiencing your own wisdom</vt:lpstr>
      <vt:lpstr>Dadirri: in our belongingness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Katy Hobday</cp:lastModifiedBy>
  <cp:revision>147</cp:revision>
  <cp:lastPrinted>2020-02-14T14:17:01Z</cp:lastPrinted>
  <dcterms:created xsi:type="dcterms:W3CDTF">2017-08-13T19:57:07Z</dcterms:created>
  <dcterms:modified xsi:type="dcterms:W3CDTF">2020-02-18T09:28:35Z</dcterms:modified>
</cp:coreProperties>
</file>